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6"/>
  </p:notesMasterIdLst>
  <p:handoutMasterIdLst>
    <p:handoutMasterId r:id="rId27"/>
  </p:handoutMasterIdLst>
  <p:sldIdLst>
    <p:sldId id="256" r:id="rId5"/>
    <p:sldId id="272" r:id="rId6"/>
    <p:sldId id="278" r:id="rId7"/>
    <p:sldId id="279" r:id="rId8"/>
    <p:sldId id="280" r:id="rId9"/>
    <p:sldId id="281" r:id="rId10"/>
    <p:sldId id="287" r:id="rId11"/>
    <p:sldId id="282" r:id="rId12"/>
    <p:sldId id="291" r:id="rId13"/>
    <p:sldId id="294" r:id="rId14"/>
    <p:sldId id="295" r:id="rId15"/>
    <p:sldId id="296" r:id="rId16"/>
    <p:sldId id="283" r:id="rId17"/>
    <p:sldId id="297" r:id="rId18"/>
    <p:sldId id="293" r:id="rId19"/>
    <p:sldId id="298" r:id="rId20"/>
    <p:sldId id="299" r:id="rId21"/>
    <p:sldId id="304" r:id="rId22"/>
    <p:sldId id="302" r:id="rId23"/>
    <p:sldId id="303" r:id="rId24"/>
    <p:sldId id="301" r:id="rId25"/>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Montserrat ExtraBold" panose="00000900000000000000" pitchFamily="2" charset="0"/>
      <p:bold r:id="rId32"/>
      <p:boldItalic r:id="rId33"/>
    </p:embeddedFont>
    <p:embeddedFont>
      <p:font typeface="Montserrat SemiBold" panose="00000700000000000000" pitchFamily="2" charset="0"/>
      <p:regular r:id="rId34"/>
      <p:bold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9">
          <p15:clr>
            <a:srgbClr val="A4A3A4"/>
          </p15:clr>
        </p15:guide>
        <p15:guide id="2" pos="2888">
          <p15:clr>
            <a:srgbClr val="A4A3A4"/>
          </p15:clr>
        </p15:guide>
        <p15:guide id="3" orient="horz" pos="1614">
          <p15:clr>
            <a:srgbClr val="A4A3A4"/>
          </p15:clr>
        </p15:guide>
        <p15:guide id="4" pos="4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F5A5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46" autoAdjust="0"/>
    <p:restoredTop sz="97623" autoAdjust="0"/>
  </p:normalViewPr>
  <p:slideViewPr>
    <p:cSldViewPr snapToGrid="0" snapToObjects="1" showGuides="1">
      <p:cViewPr varScale="1">
        <p:scale>
          <a:sx n="130" d="100"/>
          <a:sy n="130" d="100"/>
        </p:scale>
        <p:origin x="370" y="91"/>
      </p:cViewPr>
      <p:guideLst>
        <p:guide orient="horz" pos="1639"/>
        <p:guide pos="2888"/>
        <p:guide orient="horz" pos="1614"/>
        <p:guide pos="495"/>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lie Declercq" userId="dcbd5312-c975-4b18-b051-fc96884b9fc8" providerId="ADAL" clId="{92D5870F-05CB-4A3A-A72C-308D11A9A3FD}"/>
    <pc:docChg chg="modSld">
      <pc:chgData name="Nathalie Declercq" userId="dcbd5312-c975-4b18-b051-fc96884b9fc8" providerId="ADAL" clId="{92D5870F-05CB-4A3A-A72C-308D11A9A3FD}" dt="2022-11-03T12:52:40.661" v="3" actId="20577"/>
      <pc:docMkLst>
        <pc:docMk/>
      </pc:docMkLst>
      <pc:sldChg chg="modSp mod">
        <pc:chgData name="Nathalie Declercq" userId="dcbd5312-c975-4b18-b051-fc96884b9fc8" providerId="ADAL" clId="{92D5870F-05CB-4A3A-A72C-308D11A9A3FD}" dt="2022-11-03T12:52:40.661" v="3" actId="20577"/>
        <pc:sldMkLst>
          <pc:docMk/>
          <pc:sldMk cId="915807263" sldId="272"/>
        </pc:sldMkLst>
        <pc:spChg chg="mod">
          <ac:chgData name="Nathalie Declercq" userId="dcbd5312-c975-4b18-b051-fc96884b9fc8" providerId="ADAL" clId="{92D5870F-05CB-4A3A-A72C-308D11A9A3FD}" dt="2022-11-03T12:52:40.661" v="3" actId="20577"/>
          <ac:spMkLst>
            <pc:docMk/>
            <pc:sldMk cId="915807263" sldId="272"/>
            <ac:spMk id="22" creationId="{00000000-0000-0000-0000-000000000000}"/>
          </ac:spMkLst>
        </pc:spChg>
      </pc:sldChg>
    </pc:docChg>
  </pc:docChgLst>
  <pc:docChgLst>
    <pc:chgData name="Nathalie Declercq" userId="dcbd5312-c975-4b18-b051-fc96884b9fc8" providerId="ADAL" clId="{B48C68B6-59ED-44F8-A211-E3B484B40040}"/>
    <pc:docChg chg="modSld">
      <pc:chgData name="Nathalie Declercq" userId="dcbd5312-c975-4b18-b051-fc96884b9fc8" providerId="ADAL" clId="{B48C68B6-59ED-44F8-A211-E3B484B40040}" dt="2023-09-19T13:55:38.587" v="6" actId="1076"/>
      <pc:docMkLst>
        <pc:docMk/>
      </pc:docMkLst>
      <pc:sldChg chg="modSp mod">
        <pc:chgData name="Nathalie Declercq" userId="dcbd5312-c975-4b18-b051-fc96884b9fc8" providerId="ADAL" clId="{B48C68B6-59ED-44F8-A211-E3B484B40040}" dt="2023-09-19T13:55:38.587" v="6" actId="1076"/>
        <pc:sldMkLst>
          <pc:docMk/>
          <pc:sldMk cId="915807263" sldId="272"/>
        </pc:sldMkLst>
        <pc:spChg chg="mod">
          <ac:chgData name="Nathalie Declercq" userId="dcbd5312-c975-4b18-b051-fc96884b9fc8" providerId="ADAL" clId="{B48C68B6-59ED-44F8-A211-E3B484B40040}" dt="2023-09-19T13:55:38.587" v="6" actId="1076"/>
          <ac:spMkLst>
            <pc:docMk/>
            <pc:sldMk cId="915807263" sldId="272"/>
            <ac:spMk id="2" creationId="{0C0367EA-5A1E-634A-9379-C63AF2F15746}"/>
          </ac:spMkLst>
        </pc:spChg>
        <pc:spChg chg="mod">
          <ac:chgData name="Nathalie Declercq" userId="dcbd5312-c975-4b18-b051-fc96884b9fc8" providerId="ADAL" clId="{B48C68B6-59ED-44F8-A211-E3B484B40040}" dt="2023-09-19T13:55:28.413" v="4" actId="20577"/>
          <ac:spMkLst>
            <pc:docMk/>
            <pc:sldMk cId="915807263" sldId="272"/>
            <ac:spMk id="2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14BC5D-A909-794A-9D1F-04242A5D2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D2D39D-108B-8343-B595-3F5E89FF8C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D2DCAA-103F-354E-8DC4-514509B8F015}" type="datetimeFigureOut">
              <a:rPr lang="en-US" smtClean="0"/>
              <a:t>9/19/2023</a:t>
            </a:fld>
            <a:endParaRPr lang="en-US"/>
          </a:p>
        </p:txBody>
      </p:sp>
      <p:sp>
        <p:nvSpPr>
          <p:cNvPr id="4" name="Footer Placeholder 3">
            <a:extLst>
              <a:ext uri="{FF2B5EF4-FFF2-40B4-BE49-F238E27FC236}">
                <a16:creationId xmlns:a16="http://schemas.microsoft.com/office/drawing/2014/main" id="{4756A3F5-E40A-BE4C-A81C-F39E5E70F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470B75-D9A9-6C4D-B558-BA6354982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8359-39DF-1646-878F-232245F3C40F}" type="slidenum">
              <a:rPr lang="en-US" smtClean="0"/>
              <a:t>‹nr.›</a:t>
            </a:fld>
            <a:endParaRPr lang="en-US"/>
          </a:p>
        </p:txBody>
      </p:sp>
    </p:spTree>
    <p:extLst>
      <p:ext uri="{BB962C8B-B14F-4D97-AF65-F5344CB8AC3E}">
        <p14:creationId xmlns:p14="http://schemas.microsoft.com/office/powerpoint/2010/main" val="315003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E2E27B-23DA-6144-B50C-F438E2E5F7B7}" type="datetimeFigureOut">
              <a:rPr lang="nl-BE" smtClean="0"/>
              <a:t>19/09/2023</a:t>
            </a:fld>
            <a:endParaRPr lang="nl-BE"/>
          </a:p>
        </p:txBody>
      </p:sp>
      <p:sp>
        <p:nvSpPr>
          <p:cNvPr id="4" name="Tijdelijke aanduiding voor dia-afbeelding 3"/>
          <p:cNvSpPr>
            <a:spLocks noGrp="1" noRot="1" noChangeAspect="1"/>
          </p:cNvSpPr>
          <p:nvPr>
            <p:ph type="sldImg" idx="2"/>
          </p:nvPr>
        </p:nvSpPr>
        <p:spPr>
          <a:xfrm>
            <a:off x="685800" y="458788"/>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003677"/>
            <a:ext cx="5486400" cy="4681536"/>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4A863-A65C-1444-8E34-D1723CE1D379}" type="slidenum">
              <a:rPr lang="nl-BE" smtClean="0"/>
              <a:t>‹nr.›</a:t>
            </a:fld>
            <a:endParaRPr lang="nl-BE"/>
          </a:p>
        </p:txBody>
      </p:sp>
    </p:spTree>
    <p:extLst>
      <p:ext uri="{BB962C8B-B14F-4D97-AF65-F5344CB8AC3E}">
        <p14:creationId xmlns:p14="http://schemas.microsoft.com/office/powerpoint/2010/main" val="154176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a:t>
            </a:fld>
            <a:endParaRPr lang="nl-BE"/>
          </a:p>
        </p:txBody>
      </p:sp>
    </p:spTree>
    <p:extLst>
      <p:ext uri="{BB962C8B-B14F-4D97-AF65-F5344CB8AC3E}">
        <p14:creationId xmlns:p14="http://schemas.microsoft.com/office/powerpoint/2010/main" val="2800130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2</a:t>
            </a:fld>
            <a:endParaRPr lang="nl-BE"/>
          </a:p>
        </p:txBody>
      </p:sp>
    </p:spTree>
    <p:extLst>
      <p:ext uri="{BB962C8B-B14F-4D97-AF65-F5344CB8AC3E}">
        <p14:creationId xmlns:p14="http://schemas.microsoft.com/office/powerpoint/2010/main" val="315488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 dit hoofdstuk definiëren we wat een computer is. Hierbij kijken we ook naar wat bedoeld wordt met digitale elektronica en wat het verschil is met analoge elektronica. Ook de kenmerken van digitale elektronica komen aan bod om af te sluiten met een paar experimentele technologieën.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3</a:t>
            </a:fld>
            <a:endParaRPr lang="nl-BE"/>
          </a:p>
        </p:txBody>
      </p:sp>
    </p:spTree>
    <p:extLst>
      <p:ext uri="{BB962C8B-B14F-4D97-AF65-F5344CB8AC3E}">
        <p14:creationId xmlns:p14="http://schemas.microsoft.com/office/powerpoint/2010/main" val="2216835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4</a:t>
            </a:fld>
            <a:endParaRPr lang="nl-BE"/>
          </a:p>
        </p:txBody>
      </p:sp>
    </p:spTree>
    <p:extLst>
      <p:ext uri="{BB962C8B-B14F-4D97-AF65-F5344CB8AC3E}">
        <p14:creationId xmlns:p14="http://schemas.microsoft.com/office/powerpoint/2010/main" val="378336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5</a:t>
            </a:fld>
            <a:endParaRPr lang="nl-BE"/>
          </a:p>
        </p:txBody>
      </p:sp>
    </p:spTree>
    <p:extLst>
      <p:ext uri="{BB962C8B-B14F-4D97-AF65-F5344CB8AC3E}">
        <p14:creationId xmlns:p14="http://schemas.microsoft.com/office/powerpoint/2010/main" val="2079152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1" y="3816635"/>
            <a:ext cx="1464251" cy="824930"/>
          </a:xfrm>
          <a:prstGeom prst="rect">
            <a:avLst/>
          </a:prstGeom>
        </p:spPr>
      </p:pic>
    </p:spTree>
    <p:extLst>
      <p:ext uri="{BB962C8B-B14F-4D97-AF65-F5344CB8AC3E}">
        <p14:creationId xmlns:p14="http://schemas.microsoft.com/office/powerpoint/2010/main" val="255023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9" name="Title 1"/>
          <p:cNvSpPr>
            <a:spLocks noGrp="1"/>
          </p:cNvSpPr>
          <p:nvPr>
            <p:ph type="ctrTitle"/>
          </p:nvPr>
        </p:nvSpPr>
        <p:spPr>
          <a:xfrm>
            <a:off x="795338" y="741759"/>
            <a:ext cx="3856038" cy="1163241"/>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4" name="Text Placeholder 5"/>
          <p:cNvSpPr>
            <a:spLocks noGrp="1"/>
          </p:cNvSpPr>
          <p:nvPr>
            <p:ph type="body" sz="quarter" idx="12"/>
          </p:nvPr>
        </p:nvSpPr>
        <p:spPr>
          <a:xfrm>
            <a:off x="795338" y="2170143"/>
            <a:ext cx="3119438" cy="1883697"/>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dirty="0"/>
              <a:t>Tekststijl van het model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28B4DFFC-AA79-9849-895D-BFE9B805E075}"/>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098A8FB7-C6AC-8948-89EB-B14412428BCB}"/>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579EC79D-0643-C845-ADE9-CF3F0177DDD7}"/>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73679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2" y="731678"/>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9" name="Picture Placeholder 5"/>
          <p:cNvSpPr>
            <a:spLocks noGrp="1"/>
          </p:cNvSpPr>
          <p:nvPr>
            <p:ph type="pic" sz="quarter" idx="12"/>
          </p:nvPr>
        </p:nvSpPr>
        <p:spPr>
          <a:xfrm>
            <a:off x="4592637" y="261646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586067"/>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6" name="Text Placeholder 17"/>
          <p:cNvSpPr>
            <a:spLocks noGrp="1"/>
          </p:cNvSpPr>
          <p:nvPr>
            <p:ph type="body" sz="quarter" idx="13" hasCustomPrompt="1"/>
          </p:nvPr>
        </p:nvSpPr>
        <p:spPr>
          <a:xfrm>
            <a:off x="812681" y="1591510"/>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7"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3"/>
          <p:cNvSpPr>
            <a:spLocks noGrp="1"/>
          </p:cNvSpPr>
          <p:nvPr>
            <p:ph type="body" sz="quarter" idx="15"/>
          </p:nvPr>
        </p:nvSpPr>
        <p:spPr>
          <a:xfrm>
            <a:off x="795338" y="274478"/>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3" name="Tijdelijke aanduiding voor datum 2">
            <a:extLst>
              <a:ext uri="{FF2B5EF4-FFF2-40B4-BE49-F238E27FC236}">
                <a16:creationId xmlns:a16="http://schemas.microsoft.com/office/drawing/2014/main" id="{649D1C7E-11FF-E54A-9ED8-4B22A947B33D}"/>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6901A826-E5D6-BD4D-A4C8-0087DAFF745A}"/>
              </a:ext>
            </a:extLst>
          </p:cNvPr>
          <p:cNvSpPr>
            <a:spLocks noGrp="1"/>
          </p:cNvSpPr>
          <p:nvPr>
            <p:ph type="ftr" sz="quarter" idx="17"/>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E5D743DF-6F0F-3243-BFDC-A03EC4331C7D}"/>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440378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614010"/>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812682" y="766594"/>
            <a:ext cx="6334442" cy="613093"/>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6" name="Text Placeholder 5"/>
          <p:cNvSpPr>
            <a:spLocks noGrp="1"/>
          </p:cNvSpPr>
          <p:nvPr>
            <p:ph type="body" sz="quarter" idx="16"/>
          </p:nvPr>
        </p:nvSpPr>
        <p:spPr>
          <a:xfrm>
            <a:off x="812682" y="1619650"/>
            <a:ext cx="3508375" cy="847725"/>
          </a:xfrm>
        </p:spPr>
        <p:txBody>
          <a:bodyPr>
            <a:normAutofit/>
          </a:bodyPr>
          <a:lstStyle>
            <a:lvl1pPr marL="0" indent="0">
              <a:buNone/>
              <a:defRPr sz="2000" b="0" i="0">
                <a:latin typeface="Montserrat SemiBold" panose="00000700000000000000" pitchFamily="2" charset="0"/>
              </a:defRPr>
            </a:lvl1pPr>
          </a:lstStyle>
          <a:p>
            <a:pPr lvl="0"/>
            <a:r>
              <a:rPr lang="nl-NL" dirty="0"/>
              <a:t>Tekststijl van het model bewerken</a:t>
            </a:r>
          </a:p>
        </p:txBody>
      </p:sp>
      <p:sp>
        <p:nvSpPr>
          <p:cNvPr id="15" name="Text Placeholder 5"/>
          <p:cNvSpPr>
            <a:spLocks noGrp="1"/>
          </p:cNvSpPr>
          <p:nvPr>
            <p:ph type="body" sz="quarter" idx="17"/>
          </p:nvPr>
        </p:nvSpPr>
        <p:spPr>
          <a:xfrm>
            <a:off x="4592638" y="1601335"/>
            <a:ext cx="3508375" cy="847725"/>
          </a:xfrm>
        </p:spPr>
        <p:txBody>
          <a:bodyPr>
            <a:normAutofit/>
          </a:bodyPr>
          <a:lstStyle>
            <a:lvl1pPr marL="0" indent="0">
              <a:buNone/>
              <a:defRPr sz="2000" b="0">
                <a:latin typeface="Montserrat SemiBold" panose="00000700000000000000" pitchFamily="2" charset="0"/>
              </a:defRPr>
            </a:lvl1pPr>
          </a:lstStyle>
          <a:p>
            <a:pPr lvl="0"/>
            <a:r>
              <a:rPr lang="nl-NL" dirty="0"/>
              <a:t>Tekststijl van het model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21"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37D1B590-38FB-3E41-AB00-45EC0E6840D0}"/>
              </a:ext>
            </a:extLst>
          </p:cNvPr>
          <p:cNvSpPr>
            <a:spLocks noGrp="1"/>
          </p:cNvSpPr>
          <p:nvPr>
            <p:ph type="dt" sz="half" idx="19"/>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079EE579-43F0-F14B-B737-A7E8647D8CCB}"/>
              </a:ext>
            </a:extLst>
          </p:cNvPr>
          <p:cNvSpPr>
            <a:spLocks noGrp="1"/>
          </p:cNvSpPr>
          <p:nvPr>
            <p:ph type="ftr" sz="quarter" idx="20"/>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2C937852-2DA0-5C4E-87AB-D5BA194F16D1}"/>
              </a:ext>
            </a:extLst>
          </p:cNvPr>
          <p:cNvSpPr>
            <a:spLocks noGrp="1"/>
          </p:cNvSpPr>
          <p:nvPr>
            <p:ph type="sldNum" sz="quarter" idx="21"/>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6950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454623" y="259614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454623" y="741759"/>
            <a:ext cx="6334442" cy="613093"/>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7" name="Text Placeholder 17"/>
          <p:cNvSpPr>
            <a:spLocks noGrp="1"/>
          </p:cNvSpPr>
          <p:nvPr>
            <p:ph type="body" sz="quarter" idx="13" hasCustomPrompt="1"/>
          </p:nvPr>
        </p:nvSpPr>
        <p:spPr>
          <a:xfrm>
            <a:off x="454622"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0" name="Text Placeholder 3"/>
          <p:cNvSpPr>
            <a:spLocks noGrp="1"/>
          </p:cNvSpPr>
          <p:nvPr>
            <p:ph type="body" sz="quarter" idx="15"/>
          </p:nvPr>
        </p:nvSpPr>
        <p:spPr>
          <a:xfrm>
            <a:off x="457200"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F72A1E69-7BC6-4549-BFEB-176D0ADB225B}"/>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B8E3BC0D-D810-E441-AE51-ADA3990EEAB8}"/>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6D653490-C45E-4943-AE9E-35A021F1B6CF}"/>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4528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9508"/>
            <a:ext cx="8229600" cy="251085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795338" y="741759"/>
            <a:ext cx="6334442" cy="613093"/>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4" name="Text Placeholder 3"/>
          <p:cNvSpPr>
            <a:spLocks noGrp="1"/>
          </p:cNvSpPr>
          <p:nvPr>
            <p:ph type="body" sz="quarter" idx="12"/>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632B3C97-02A9-7F40-BAEC-CE97B8913425}"/>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7B0996B9-261A-364D-950D-55E53E619422}"/>
              </a:ext>
            </a:extLst>
          </p:cNvPr>
          <p:cNvSpPr>
            <a:spLocks noGrp="1"/>
          </p:cNvSpPr>
          <p:nvPr>
            <p:ph type="ftr" sz="quarter" idx="14"/>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364450FC-4DD2-6A44-AEDE-43FE097D289E}"/>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553320232"/>
      </p:ext>
    </p:extLst>
  </p:cSld>
  <p:clrMapOvr>
    <a:masterClrMapping/>
  </p:clrMapOvr>
  <p:extLst>
    <p:ext uri="{DCECCB84-F9BA-43D5-87BE-67443E8EF086}">
      <p15:sldGuideLst xmlns:p15="http://schemas.microsoft.com/office/powerpoint/2012/main">
        <p15:guide id="1" orient="horz" pos="2527" userDrawn="1">
          <p15:clr>
            <a:srgbClr val="FBAE40"/>
          </p15:clr>
        </p15:guide>
        <p15:guide id="2" pos="478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3519"/>
            <a:ext cx="8229600" cy="2217481"/>
          </a:xfrm>
        </p:spPr>
        <p:txBody>
          <a:bodyPr>
            <a:normAutofit/>
          </a:bodyPr>
          <a:lstStyle>
            <a:lvl1pPr>
              <a:defRPr sz="2800">
                <a:latin typeface="Montserrat SemiBold" panose="00000700000000000000" pitchFamily="2" charset="0"/>
              </a:defRPr>
            </a:lvl1pPr>
          </a:lstStyle>
          <a:p>
            <a:pPr lvl="0"/>
            <a:r>
              <a:rPr lang="nl-NL" dirty="0"/>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12" name="Title 1"/>
          <p:cNvSpPr>
            <a:spLocks noGrp="1"/>
          </p:cNvSpPr>
          <p:nvPr>
            <p:ph type="ctrTitle"/>
          </p:nvPr>
        </p:nvSpPr>
        <p:spPr>
          <a:xfrm>
            <a:off x="795338" y="741759"/>
            <a:ext cx="6334442" cy="613093"/>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4" name="Text Placeholder 3"/>
          <p:cNvSpPr>
            <a:spLocks noGrp="1"/>
          </p:cNvSpPr>
          <p:nvPr>
            <p:ph type="body" sz="quarter" idx="12"/>
          </p:nvPr>
        </p:nvSpPr>
        <p:spPr>
          <a:xfrm>
            <a:off x="795338" y="284559"/>
            <a:ext cx="4116388" cy="323227"/>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A1412CF1-7C1B-904B-87A7-B61D1E0EA35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50B21231-9B33-4A41-AE24-FD53387BCAA5}"/>
              </a:ext>
            </a:extLst>
          </p:cNvPr>
          <p:cNvSpPr>
            <a:spLocks noGrp="1"/>
          </p:cNvSpPr>
          <p:nvPr>
            <p:ph type="ftr" sz="quarter" idx="14"/>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195875B7-F912-124C-B0B7-2ADB36BC0E0A}"/>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4316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508"/>
            <a:ext cx="8229600" cy="251085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457200" y="741759"/>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5" name="Text Placeholder 3"/>
          <p:cNvSpPr>
            <a:spLocks noGrp="1"/>
          </p:cNvSpPr>
          <p:nvPr>
            <p:ph type="body" sz="quarter" idx="15"/>
          </p:nvPr>
        </p:nvSpPr>
        <p:spPr>
          <a:xfrm>
            <a:off x="457200"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B955EB0A-2F7C-7F4E-B977-E8A68C4A7A9A}"/>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A114B9AB-252D-7749-8206-91159F043160}"/>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59FA343A-50F8-D64B-82C1-7A217A402836}"/>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6723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4" name="Tijdelijke aanduiding voor datum 3">
            <a:extLst>
              <a:ext uri="{FF2B5EF4-FFF2-40B4-BE49-F238E27FC236}">
                <a16:creationId xmlns:a16="http://schemas.microsoft.com/office/drawing/2014/main" id="{708B2FB1-CC64-F04C-A8C9-83C2C95172D0}"/>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FD0EFB9B-95C7-9945-BC5D-05C5905C6994}"/>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82F0AE7D-BA82-4247-A161-D5D14831870E}"/>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91702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4" name="Tijdelijke aanduiding voor datum 3">
            <a:extLst>
              <a:ext uri="{FF2B5EF4-FFF2-40B4-BE49-F238E27FC236}">
                <a16:creationId xmlns:a16="http://schemas.microsoft.com/office/drawing/2014/main" id="{4A55906A-1724-834D-8094-ABD22B9BA301}"/>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01ECE2C4-920E-1542-A5C2-A325BF2B10BC}"/>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8FE9DB25-D500-9D41-B6EC-48D0D104BF7B}"/>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96044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4" name="Tijdelijke aanduiding voor datum 3">
            <a:extLst>
              <a:ext uri="{FF2B5EF4-FFF2-40B4-BE49-F238E27FC236}">
                <a16:creationId xmlns:a16="http://schemas.microsoft.com/office/drawing/2014/main" id="{2E9D7472-E8D2-3A47-89A0-C27134138603}"/>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F89A1016-AC24-C64F-BBA5-649F669988A9}"/>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2FF2B3DA-5B63-6345-974E-1E899FEBCD2A}"/>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1498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0" y="3908399"/>
            <a:ext cx="1460185" cy="822639"/>
          </a:xfrm>
          <a:prstGeom prst="rect">
            <a:avLst/>
          </a:prstGeom>
        </p:spPr>
      </p:pic>
    </p:spTree>
    <p:extLst>
      <p:ext uri="{BB962C8B-B14F-4D97-AF65-F5344CB8AC3E}">
        <p14:creationId xmlns:p14="http://schemas.microsoft.com/office/powerpoint/2010/main" val="240710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69" y="215811"/>
            <a:ext cx="7891462"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85812" y="1200151"/>
            <a:ext cx="3709987"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5" name="Tijdelijke aanduiding voor datum 4">
            <a:extLst>
              <a:ext uri="{FF2B5EF4-FFF2-40B4-BE49-F238E27FC236}">
                <a16:creationId xmlns:a16="http://schemas.microsoft.com/office/drawing/2014/main" id="{3A420145-B15A-7F46-992F-C17518478BFB}"/>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7" name="Tijdelijke aanduiding voor voettekst 6">
            <a:extLst>
              <a:ext uri="{FF2B5EF4-FFF2-40B4-BE49-F238E27FC236}">
                <a16:creationId xmlns:a16="http://schemas.microsoft.com/office/drawing/2014/main" id="{3FB771A5-0BC3-C04B-A839-D2584EB5F21E}"/>
              </a:ext>
            </a:extLst>
          </p:cNvPr>
          <p:cNvSpPr>
            <a:spLocks noGrp="1"/>
          </p:cNvSpPr>
          <p:nvPr>
            <p:ph type="ftr" sz="quarter" idx="11"/>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F0DEB695-471A-304C-A18E-AC379EED8405}"/>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04639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11200" y="1200151"/>
            <a:ext cx="3784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5" name="Tijdelijke aanduiding voor datum 4">
            <a:extLst>
              <a:ext uri="{FF2B5EF4-FFF2-40B4-BE49-F238E27FC236}">
                <a16:creationId xmlns:a16="http://schemas.microsoft.com/office/drawing/2014/main" id="{A5AE0DAA-632A-3346-B989-85B269B6BC42}"/>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D206075D-8A63-2848-B346-F43B6F009B91}"/>
              </a:ext>
            </a:extLst>
          </p:cNvPr>
          <p:cNvSpPr>
            <a:spLocks noGrp="1"/>
          </p:cNvSpPr>
          <p:nvPr>
            <p:ph type="ftr" sz="quarter" idx="11"/>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F95AB34F-5891-C242-9595-ACB322241CF8}"/>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44709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15811"/>
            <a:ext cx="8229600"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200151"/>
            <a:ext cx="388112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0" y="1200151"/>
            <a:ext cx="386080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jdelijke aanduiding voor datum 1">
            <a:extLst>
              <a:ext uri="{FF2B5EF4-FFF2-40B4-BE49-F238E27FC236}">
                <a16:creationId xmlns:a16="http://schemas.microsoft.com/office/drawing/2014/main" id="{3DF93C41-233D-1545-BFC8-417EE5A33C3E}"/>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A9DF9562-7A00-494E-9C2C-4000FAAF6143}"/>
              </a:ext>
            </a:extLst>
          </p:cNvPr>
          <p:cNvSpPr>
            <a:spLocks noGrp="1"/>
          </p:cNvSpPr>
          <p:nvPr>
            <p:ph type="ftr" sz="quarter" idx="11"/>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0D2100FA-45F3-9D45-B28F-747E88EDDF63}"/>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87478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0">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4" name="Table Placeholder 3"/>
          <p:cNvSpPr>
            <a:spLocks noGrp="1"/>
          </p:cNvSpPr>
          <p:nvPr>
            <p:ph type="tbl" sz="quarter" idx="13"/>
          </p:nvPr>
        </p:nvSpPr>
        <p:spPr>
          <a:xfrm>
            <a:off x="798513" y="1726681"/>
            <a:ext cx="8229600" cy="2366193"/>
          </a:xfrm>
        </p:spPr>
        <p:txBody>
          <a:bodyPr>
            <a:normAutofit/>
          </a:bodyPr>
          <a:lstStyle>
            <a:lvl1pPr marL="0" indent="0">
              <a:buNone/>
              <a:defRPr sz="2800">
                <a:latin typeface="Montserrat SemiBold" panose="00000700000000000000" pitchFamily="2" charset="0"/>
              </a:defRPr>
            </a:lvl1pPr>
          </a:lstStyle>
          <a:p>
            <a:r>
              <a:rPr lang="nl-NL" dirty="0"/>
              <a:t>Klik op het pictogram als u een tabel wilt toevoegen</a:t>
            </a:r>
            <a:endParaRPr lang="nl-BE" dirty="0"/>
          </a:p>
        </p:txBody>
      </p:sp>
      <p:sp>
        <p:nvSpPr>
          <p:cNvPr id="3" name="Tijdelijke aanduiding voor datum 2">
            <a:extLst>
              <a:ext uri="{FF2B5EF4-FFF2-40B4-BE49-F238E27FC236}">
                <a16:creationId xmlns:a16="http://schemas.microsoft.com/office/drawing/2014/main" id="{A0243CA8-6941-5246-ACB3-11072670BE2C}"/>
              </a:ext>
            </a:extLst>
          </p:cNvPr>
          <p:cNvSpPr>
            <a:spLocks noGrp="1"/>
          </p:cNvSpPr>
          <p:nvPr>
            <p:ph type="dt" sz="half" idx="14"/>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0F47A591-1C8E-8343-B48D-9F3F8B051E7A}"/>
              </a:ext>
            </a:extLst>
          </p:cNvPr>
          <p:cNvSpPr>
            <a:spLocks noGrp="1"/>
          </p:cNvSpPr>
          <p:nvPr>
            <p:ph type="ftr" sz="quarter" idx="15"/>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F867C796-CA95-944E-A73F-5CD22091695C}"/>
              </a:ext>
            </a:extLst>
          </p:cNvPr>
          <p:cNvSpPr>
            <a:spLocks noGrp="1"/>
          </p:cNvSpPr>
          <p:nvPr>
            <p:ph type="sldNum" sz="quarter" idx="16"/>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41420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1">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9" name="Chart Placeholder 8"/>
          <p:cNvSpPr>
            <a:spLocks noGrp="1"/>
          </p:cNvSpPr>
          <p:nvPr>
            <p:ph type="chart" sz="quarter" idx="13"/>
          </p:nvPr>
        </p:nvSpPr>
        <p:spPr>
          <a:xfrm>
            <a:off x="798513" y="1690688"/>
            <a:ext cx="8229600" cy="2411412"/>
          </a:xfrm>
        </p:spPr>
        <p:txBody>
          <a:bodyPr>
            <a:normAutofit/>
          </a:bodyPr>
          <a:lstStyle>
            <a:lvl1pPr marL="0" indent="0">
              <a:buNone/>
              <a:defRPr sz="2800">
                <a:latin typeface="Montserrat SemiBold" panose="00000700000000000000" pitchFamily="2" charset="0"/>
              </a:defRPr>
            </a:lvl1pPr>
          </a:lstStyle>
          <a:p>
            <a:r>
              <a:rPr lang="nl-NL" dirty="0"/>
              <a:t>Klik op het pictogram als u een grafiek wilt toevoegen</a:t>
            </a:r>
            <a:endParaRPr lang="nl-BE" dirty="0"/>
          </a:p>
        </p:txBody>
      </p:sp>
      <p:sp>
        <p:nvSpPr>
          <p:cNvPr id="3" name="Tijdelijke aanduiding voor datum 2">
            <a:extLst>
              <a:ext uri="{FF2B5EF4-FFF2-40B4-BE49-F238E27FC236}">
                <a16:creationId xmlns:a16="http://schemas.microsoft.com/office/drawing/2014/main" id="{A3811F7B-E9B9-A34D-A064-8B33F2FDF9F8}"/>
              </a:ext>
            </a:extLst>
          </p:cNvPr>
          <p:cNvSpPr>
            <a:spLocks noGrp="1"/>
          </p:cNvSpPr>
          <p:nvPr>
            <p:ph type="dt" sz="half" idx="14"/>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3FA1B100-B1CA-2447-9D9D-EC4532423F68}"/>
              </a:ext>
            </a:extLst>
          </p:cNvPr>
          <p:cNvSpPr>
            <a:spLocks noGrp="1"/>
          </p:cNvSpPr>
          <p:nvPr>
            <p:ph type="ftr" sz="quarter" idx="15"/>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407C2D0E-853B-9244-BD73-346B49C831A2}"/>
              </a:ext>
            </a:extLst>
          </p:cNvPr>
          <p:cNvSpPr>
            <a:spLocks noGrp="1"/>
          </p:cNvSpPr>
          <p:nvPr>
            <p:ph type="sldNum" sz="quarter" idx="16"/>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76420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tle 1"/>
          <p:cNvSpPr>
            <a:spLocks noGrp="1"/>
          </p:cNvSpPr>
          <p:nvPr>
            <p:ph type="ctrTitle"/>
          </p:nvPr>
        </p:nvSpPr>
        <p:spPr>
          <a:xfrm>
            <a:off x="685800" y="1597819"/>
            <a:ext cx="7772400" cy="1102519"/>
          </a:xfrm>
        </p:spPr>
        <p:txBody>
          <a:bodyPr>
            <a:noAutofit/>
          </a:bodyPr>
          <a:lstStyle>
            <a:lvl1pPr algn="l">
              <a:defRPr sz="4200" b="0" i="0" baseline="0">
                <a:solidFill>
                  <a:srgbClr val="FFFFFF"/>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685800" y="2914650"/>
            <a:ext cx="7772400" cy="758328"/>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Tree>
    <p:extLst>
      <p:ext uri="{BB962C8B-B14F-4D97-AF65-F5344CB8AC3E}">
        <p14:creationId xmlns:p14="http://schemas.microsoft.com/office/powerpoint/2010/main" val="179282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dirty="0"/>
              <a:t>Klik om de stijl te bewerken</a:t>
            </a:r>
            <a:endParaRPr lang="nl-BE" dirty="0"/>
          </a:p>
        </p:txBody>
      </p:sp>
      <p:sp>
        <p:nvSpPr>
          <p:cNvPr id="3" name="Subtitle 2"/>
          <p:cNvSpPr>
            <a:spLocks noGrp="1"/>
          </p:cNvSpPr>
          <p:nvPr>
            <p:ph type="subTitle" idx="1"/>
          </p:nvPr>
        </p:nvSpPr>
        <p:spPr>
          <a:xfrm>
            <a:off x="685800" y="2926443"/>
            <a:ext cx="7772400" cy="758328"/>
          </a:xfrm>
        </p:spPr>
        <p:txBody>
          <a:bodyPr>
            <a:normAutofit/>
          </a:bodyPr>
          <a:lstStyle>
            <a:lvl1pPr marL="0" indent="0" algn="l">
              <a:buNone/>
              <a:defRPr sz="3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5539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741759"/>
            <a:ext cx="3856038" cy="1172312"/>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bg2"/>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8" name="Text Placeholder 17"/>
          <p:cNvSpPr>
            <a:spLocks noGrp="1"/>
          </p:cNvSpPr>
          <p:nvPr>
            <p:ph type="body" sz="quarter" idx="11" hasCustomPrompt="1"/>
          </p:nvPr>
        </p:nvSpPr>
        <p:spPr>
          <a:xfrm>
            <a:off x="706438" y="2160389"/>
            <a:ext cx="2824162" cy="1876621"/>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8" name="Text Placeholder 5"/>
          <p:cNvSpPr>
            <a:spLocks noGrp="1"/>
          </p:cNvSpPr>
          <p:nvPr>
            <p:ph type="body" sz="quarter" idx="12"/>
          </p:nvPr>
        </p:nvSpPr>
        <p:spPr>
          <a:xfrm>
            <a:off x="706438" y="291193"/>
            <a:ext cx="3856037" cy="344488"/>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dirty="0"/>
              <a:t>Tekststijl van het model bewerken</a:t>
            </a:r>
          </a:p>
        </p:txBody>
      </p:sp>
      <p:sp>
        <p:nvSpPr>
          <p:cNvPr id="5" name="Tijdelijke aanduiding voor datum 4">
            <a:extLst>
              <a:ext uri="{FF2B5EF4-FFF2-40B4-BE49-F238E27FC236}">
                <a16:creationId xmlns:a16="http://schemas.microsoft.com/office/drawing/2014/main" id="{7175DEEF-8ACA-9A4C-8933-663A9FF8F2DF}"/>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BE8E63E-24D7-BA48-96FF-8675814BB0EE}"/>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D50A5109-6845-1247-93FA-FDE6466644F1}"/>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1433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7" name="Title 1"/>
          <p:cNvSpPr>
            <a:spLocks noGrp="1"/>
          </p:cNvSpPr>
          <p:nvPr>
            <p:ph type="ctrTitle"/>
          </p:nvPr>
        </p:nvSpPr>
        <p:spPr>
          <a:xfrm>
            <a:off x="696278" y="741759"/>
            <a:ext cx="3856038" cy="116324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9"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12" name="Text Placeholder 5"/>
          <p:cNvSpPr>
            <a:spLocks noGrp="1"/>
          </p:cNvSpPr>
          <p:nvPr>
            <p:ph type="body" sz="quarter" idx="11"/>
          </p:nvPr>
        </p:nvSpPr>
        <p:spPr>
          <a:xfrm>
            <a:off x="696278" y="2170143"/>
            <a:ext cx="3119438" cy="1883697"/>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dirty="0"/>
              <a:t>Tekststijl van het model bewerken</a:t>
            </a:r>
          </a:p>
        </p:txBody>
      </p:sp>
      <p:sp>
        <p:nvSpPr>
          <p:cNvPr id="6" name="Text Placeholder 5"/>
          <p:cNvSpPr>
            <a:spLocks noGrp="1"/>
          </p:cNvSpPr>
          <p:nvPr>
            <p:ph type="body" sz="quarter" idx="12"/>
          </p:nvPr>
        </p:nvSpPr>
        <p:spPr>
          <a:xfrm>
            <a:off x="696278" y="291193"/>
            <a:ext cx="3856037" cy="344488"/>
          </a:xfrm>
        </p:spPr>
        <p:txBody>
          <a:bodyPr>
            <a:normAutofit/>
          </a:bodyPr>
          <a:lstStyle>
            <a:lvl1pPr marL="0" indent="0">
              <a:buNone/>
              <a:defRPr sz="1000">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C5FF3D3F-B5ED-574B-938A-D0D5A64E6D9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65C20E79-EC3F-0243-B016-766C9FDEA3AB}"/>
              </a:ext>
            </a:extLst>
          </p:cNvPr>
          <p:cNvSpPr>
            <a:spLocks noGrp="1"/>
          </p:cNvSpPr>
          <p:nvPr>
            <p:ph type="ftr" sz="quarter" idx="14"/>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16404412-FA5B-954B-89BD-E36C3F8099D2}"/>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206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b="1" i="0">
                <a:solidFill>
                  <a:srgbClr val="FFFFFE"/>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Text Placeholder 5"/>
          <p:cNvSpPr>
            <a:spLocks noGrp="1"/>
          </p:cNvSpPr>
          <p:nvPr>
            <p:ph type="body" sz="quarter" idx="11"/>
          </p:nvPr>
        </p:nvSpPr>
        <p:spPr>
          <a:xfrm>
            <a:off x="795337"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2" name="Text Placeholder 5"/>
          <p:cNvSpPr>
            <a:spLocks noGrp="1"/>
          </p:cNvSpPr>
          <p:nvPr>
            <p:ph type="body" sz="quarter" idx="12"/>
          </p:nvPr>
        </p:nvSpPr>
        <p:spPr>
          <a:xfrm>
            <a:off x="795338" y="291193"/>
            <a:ext cx="3856037" cy="344488"/>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5" name="Tijdelijke aanduiding voor datum 4">
            <a:extLst>
              <a:ext uri="{FF2B5EF4-FFF2-40B4-BE49-F238E27FC236}">
                <a16:creationId xmlns:a16="http://schemas.microsoft.com/office/drawing/2014/main" id="{0D6F6698-A913-FD43-B9F1-C28C7156A5FD}"/>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7" name="Tijdelijke aanduiding voor voettekst 6">
            <a:extLst>
              <a:ext uri="{FF2B5EF4-FFF2-40B4-BE49-F238E27FC236}">
                <a16:creationId xmlns:a16="http://schemas.microsoft.com/office/drawing/2014/main" id="{1BCCFF32-0FAE-F941-84C1-CD179AF912A1}"/>
              </a:ext>
            </a:extLst>
          </p:cNvPr>
          <p:cNvSpPr>
            <a:spLocks noGrp="1"/>
          </p:cNvSpPr>
          <p:nvPr>
            <p:ph type="ftr" sz="quarter" idx="14"/>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569887B9-C673-3340-8213-4AF6246333DA}"/>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8855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Picture Placeholder 5"/>
          <p:cNvSpPr>
            <a:spLocks noGrp="1"/>
          </p:cNvSpPr>
          <p:nvPr>
            <p:ph type="pic" sz="quarter" idx="10"/>
          </p:nvPr>
        </p:nvSpPr>
        <p:spPr>
          <a:xfrm>
            <a:off x="4541839" y="741759"/>
            <a:ext cx="4134617" cy="3324343"/>
          </a:xfrm>
        </p:spPr>
        <p:txBody>
          <a:bodyPr/>
          <a:lstStyle>
            <a:lvl1pPr>
              <a:defRPr>
                <a:latin typeface="Montserrat SemiBold" panose="00000700000000000000" pitchFamily="2" charset="0"/>
              </a:defRPr>
            </a:lvl1pPr>
          </a:lstStyle>
          <a:p>
            <a:r>
              <a:rPr lang="nl-NL" dirty="0"/>
              <a:t>Klik op het pictogram als u een afbeelding wilt toevoegen</a:t>
            </a:r>
            <a:endParaRPr lang="nl-BE" dirty="0"/>
          </a:p>
        </p:txBody>
      </p:sp>
      <p:sp>
        <p:nvSpPr>
          <p:cNvPr id="14" name="Title 1"/>
          <p:cNvSpPr>
            <a:spLocks noGrp="1"/>
          </p:cNvSpPr>
          <p:nvPr>
            <p:ph type="ctrTitle"/>
          </p:nvPr>
        </p:nvSpPr>
        <p:spPr>
          <a:xfrm>
            <a:off x="795338"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5" name="Text Placeholder 5"/>
          <p:cNvSpPr>
            <a:spLocks noGrp="1"/>
          </p:cNvSpPr>
          <p:nvPr>
            <p:ph type="body" sz="quarter" idx="12"/>
          </p:nvPr>
        </p:nvSpPr>
        <p:spPr>
          <a:xfrm>
            <a:off x="795338"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4352F7FE-7F7F-3A49-A065-82DBE122C1B1}"/>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4042DF14-4F22-C049-AD3F-C4522B30B2B1}"/>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3E46BBFF-7A1C-864F-84F0-9D2B4DEFDC84}"/>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45850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741759"/>
            <a:ext cx="3856038" cy="114936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latin typeface="Montserrat SemiBold" panose="00000700000000000000" pitchFamily="2" charset="0"/>
              </a:defRPr>
            </a:lvl1pPr>
          </a:lstStyle>
          <a:p>
            <a:r>
              <a:rPr lang="nl-NL" dirty="0"/>
              <a:t>Klik op het pictogram als u een afbeelding wilt toevoegen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9"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12" name="Text Placeholder 5"/>
          <p:cNvSpPr>
            <a:spLocks noGrp="1"/>
          </p:cNvSpPr>
          <p:nvPr>
            <p:ph type="body" sz="quarter" idx="16"/>
          </p:nvPr>
        </p:nvSpPr>
        <p:spPr>
          <a:xfrm>
            <a:off x="795338" y="2178050"/>
            <a:ext cx="3508375" cy="1888052"/>
          </a:xfrm>
        </p:spPr>
        <p:txBody>
          <a:bodyPr>
            <a:normAutofit/>
          </a:bodyPr>
          <a:lstStyle>
            <a:lvl1pPr marL="0" indent="0">
              <a:buNone/>
              <a:defRPr sz="1400" b="1" i="0">
                <a:latin typeface="Montserrat SemiBold" panose="00000700000000000000" pitchFamily="2" charset="0"/>
              </a:defRPr>
            </a:lvl1pPr>
          </a:lstStyle>
          <a:p>
            <a:pPr lvl="0"/>
            <a:r>
              <a:rPr lang="nl-NL" dirty="0"/>
              <a:t>Tekststijl van het model bewerken</a:t>
            </a:r>
          </a:p>
        </p:txBody>
      </p:sp>
      <p:sp>
        <p:nvSpPr>
          <p:cNvPr id="3" name="Tijdelijke aanduiding voor datum 2">
            <a:extLst>
              <a:ext uri="{FF2B5EF4-FFF2-40B4-BE49-F238E27FC236}">
                <a16:creationId xmlns:a16="http://schemas.microsoft.com/office/drawing/2014/main" id="{2CF97AC1-DF3A-5F48-BB5B-E4F823FB5AAD}"/>
              </a:ext>
            </a:extLst>
          </p:cNvPr>
          <p:cNvSpPr>
            <a:spLocks noGrp="1"/>
          </p:cNvSpPr>
          <p:nvPr>
            <p:ph type="dt" sz="half" idx="19"/>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8013BFDB-B7ED-3543-8D20-55DFE66F0785}"/>
              </a:ext>
            </a:extLst>
          </p:cNvPr>
          <p:cNvSpPr>
            <a:spLocks noGrp="1"/>
          </p:cNvSpPr>
          <p:nvPr>
            <p:ph type="ftr" sz="quarter" idx="20"/>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BA9F243B-22E8-1F4E-8110-E576FC2F11EC}"/>
              </a:ext>
            </a:extLst>
          </p:cNvPr>
          <p:cNvSpPr>
            <a:spLocks noGrp="1"/>
          </p:cNvSpPr>
          <p:nvPr>
            <p:ph type="sldNum" sz="quarter" idx="21"/>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48519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8" y="215811"/>
            <a:ext cx="7891462" cy="85725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ext Placeholder 2"/>
          <p:cNvSpPr>
            <a:spLocks noGrp="1"/>
          </p:cNvSpPr>
          <p:nvPr>
            <p:ph type="body" idx="1"/>
          </p:nvPr>
        </p:nvSpPr>
        <p:spPr>
          <a:xfrm>
            <a:off x="795338" y="1200151"/>
            <a:ext cx="7891462" cy="3394472"/>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ianummer 3">
            <a:extLst>
              <a:ext uri="{FF2B5EF4-FFF2-40B4-BE49-F238E27FC236}">
                <a16:creationId xmlns:a16="http://schemas.microsoft.com/office/drawing/2014/main" id="{F033D327-C71C-3D48-8132-75BABEF7228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0EEF914-8D73-5B41-B290-03D35A232D30}" type="slidenum">
              <a:rPr lang="nl-BE" smtClean="0"/>
              <a:t>‹nr.›</a:t>
            </a:fld>
            <a:endParaRPr lang="nl-BE"/>
          </a:p>
        </p:txBody>
      </p:sp>
      <p:sp>
        <p:nvSpPr>
          <p:cNvPr id="5" name="Tijdelijke aanduiding voor datum 4">
            <a:extLst>
              <a:ext uri="{FF2B5EF4-FFF2-40B4-BE49-F238E27FC236}">
                <a16:creationId xmlns:a16="http://schemas.microsoft.com/office/drawing/2014/main" id="{04B7BEA7-2229-114C-984C-3FD7B22DE7D6}"/>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C3BC6EBD-1C88-9340-8C9F-7FCA8D858F0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dirty="0"/>
              <a:t>Computer Systems</a:t>
            </a:r>
          </a:p>
        </p:txBody>
      </p:sp>
    </p:spTree>
    <p:extLst>
      <p:ext uri="{BB962C8B-B14F-4D97-AF65-F5344CB8AC3E}">
        <p14:creationId xmlns:p14="http://schemas.microsoft.com/office/powerpoint/2010/main" val="306202407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5" r:id="rId4"/>
    <p:sldLayoutId id="2147483661" r:id="rId5"/>
    <p:sldLayoutId id="2147483662" r:id="rId6"/>
    <p:sldLayoutId id="2147483663" r:id="rId7"/>
    <p:sldLayoutId id="2147483664" r:id="rId8"/>
    <p:sldLayoutId id="2147483666" r:id="rId9"/>
    <p:sldLayoutId id="2147483665" r:id="rId10"/>
    <p:sldLayoutId id="2147483668" r:id="rId11"/>
    <p:sldLayoutId id="2147483673" r:id="rId12"/>
    <p:sldLayoutId id="2147483670" r:id="rId13"/>
    <p:sldLayoutId id="2147483660" r:id="rId14"/>
    <p:sldLayoutId id="2147483650" r:id="rId15"/>
    <p:sldLayoutId id="2147483672" r:id="rId16"/>
    <p:sldLayoutId id="2147483674" r:id="rId17"/>
    <p:sldLayoutId id="2147483671" r:id="rId18"/>
    <p:sldLayoutId id="2147483667" r:id="rId19"/>
    <p:sldLayoutId id="2147483652" r:id="rId20"/>
    <p:sldLayoutId id="2147483675" r:id="rId21"/>
    <p:sldLayoutId id="2147483658" r:id="rId22"/>
    <p:sldLayoutId id="2147483677" r:id="rId23"/>
    <p:sldLayoutId id="2147483659" r:id="rId24"/>
  </p:sldLayoutIdLst>
  <p:hf hdr="0"/>
  <p:txStyles>
    <p:titleStyle>
      <a:lvl1pPr algn="l" defTabSz="457200"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userDrawn="1">
          <p15:clr>
            <a:srgbClr val="F26B43"/>
          </p15:clr>
        </p15:guide>
        <p15:guide id="2" pos="4785" userDrawn="1">
          <p15:clr>
            <a:srgbClr val="F26B43"/>
          </p15:clr>
        </p15:guide>
        <p15:guide id="3" pos="975" userDrawn="1">
          <p15:clr>
            <a:srgbClr val="F26B43"/>
          </p15:clr>
        </p15:guide>
        <p15:guide id="4" orient="horz" pos="7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Cedar%20logic%20schakelingen/Ripple%20carry%20adder.cdl"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19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a:extLst>
              <a:ext uri="{FF2B5EF4-FFF2-40B4-BE49-F238E27FC236}">
                <a16:creationId xmlns:a16="http://schemas.microsoft.com/office/drawing/2014/main" id="{C27D1D03-5AAC-2947-BFA4-6B585F66E6DC}"/>
              </a:ext>
            </a:extLst>
          </p:cNvPr>
          <p:cNvPicPr>
            <a:picLocks noGrp="1" noChangeAspect="1"/>
          </p:cNvPicPr>
          <p:nvPr>
            <p:ph idx="1"/>
          </p:nvPr>
        </p:nvPicPr>
        <p:blipFill>
          <a:blip r:embed="rId2"/>
          <a:stretch>
            <a:fillRect/>
          </a:stretch>
        </p:blipFill>
        <p:spPr>
          <a:xfrm>
            <a:off x="1332000" y="1488825"/>
            <a:ext cx="6480000" cy="1713719"/>
          </a:xfrm>
        </p:spPr>
      </p:pic>
      <p:sp>
        <p:nvSpPr>
          <p:cNvPr id="3" name="Titel 2">
            <a:extLst>
              <a:ext uri="{FF2B5EF4-FFF2-40B4-BE49-F238E27FC236}">
                <a16:creationId xmlns:a16="http://schemas.microsoft.com/office/drawing/2014/main" id="{FC92E34D-B5E5-5145-9AEF-CA9B9C989E82}"/>
              </a:ext>
            </a:extLst>
          </p:cNvPr>
          <p:cNvSpPr>
            <a:spLocks noGrp="1"/>
          </p:cNvSpPr>
          <p:nvPr>
            <p:ph type="ctrTitle"/>
          </p:nvPr>
        </p:nvSpPr>
        <p:spPr>
          <a:xfrm>
            <a:off x="795337" y="741759"/>
            <a:ext cx="7389927" cy="613093"/>
          </a:xfrm>
        </p:spPr>
        <p:txBody>
          <a:bodyPr/>
          <a:lstStyle/>
          <a:p>
            <a:r>
              <a:rPr lang="nl-BE" dirty="0"/>
              <a:t>4.2.1. EN-poort als doorlaatfilter.</a:t>
            </a:r>
          </a:p>
        </p:txBody>
      </p:sp>
      <p:sp>
        <p:nvSpPr>
          <p:cNvPr id="4" name="Tijdelijke aanduiding voor tekst 3">
            <a:extLst>
              <a:ext uri="{FF2B5EF4-FFF2-40B4-BE49-F238E27FC236}">
                <a16:creationId xmlns:a16="http://schemas.microsoft.com/office/drawing/2014/main" id="{F6AAEDC2-060E-0A4F-8DC2-52208C180FC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BB82E673-A615-4E41-BD7A-A5EE41FCD345}"/>
              </a:ext>
            </a:extLst>
          </p:cNvPr>
          <p:cNvSpPr>
            <a:spLocks noGrp="1"/>
          </p:cNvSpPr>
          <p:nvPr>
            <p:ph type="dt" sz="half" idx="13"/>
          </p:nvPr>
        </p:nvSpPr>
        <p:spPr/>
        <p:txBody>
          <a:bodyPr/>
          <a:lstStyle/>
          <a:p>
            <a:fld id="{68558A5B-E324-CE48-BD5C-5B041A859EB6}" type="datetime1">
              <a:rPr lang="nl-BE" smtClean="0"/>
              <a:t>19/09/2023</a:t>
            </a:fld>
            <a:endParaRPr lang="nl-BE"/>
          </a:p>
        </p:txBody>
      </p:sp>
      <p:sp>
        <p:nvSpPr>
          <p:cNvPr id="6" name="Tijdelijke aanduiding voor voettekst 5">
            <a:extLst>
              <a:ext uri="{FF2B5EF4-FFF2-40B4-BE49-F238E27FC236}">
                <a16:creationId xmlns:a16="http://schemas.microsoft.com/office/drawing/2014/main" id="{C3A8B50D-B3B0-A74B-B8E3-BD43AC357B82}"/>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0B110C1-1F3F-7F4F-8F66-E4D8152F6398}"/>
              </a:ext>
            </a:extLst>
          </p:cNvPr>
          <p:cNvSpPr>
            <a:spLocks noGrp="1"/>
          </p:cNvSpPr>
          <p:nvPr>
            <p:ph type="sldNum" sz="quarter" idx="15"/>
          </p:nvPr>
        </p:nvSpPr>
        <p:spPr/>
        <p:txBody>
          <a:bodyPr/>
          <a:lstStyle/>
          <a:p>
            <a:fld id="{B0EEF914-8D73-5B41-B290-03D35A232D30}" type="slidenum">
              <a:rPr lang="nl-BE" smtClean="0"/>
              <a:t>10</a:t>
            </a:fld>
            <a:endParaRPr lang="nl-BE"/>
          </a:p>
        </p:txBody>
      </p:sp>
      <p:sp>
        <p:nvSpPr>
          <p:cNvPr id="10" name="Tekstvak 9">
            <a:extLst>
              <a:ext uri="{FF2B5EF4-FFF2-40B4-BE49-F238E27FC236}">
                <a16:creationId xmlns:a16="http://schemas.microsoft.com/office/drawing/2014/main" id="{2114E9D3-B3AE-F641-9AA1-FC4EE4DF0612}"/>
              </a:ext>
            </a:extLst>
          </p:cNvPr>
          <p:cNvSpPr txBox="1"/>
          <p:nvPr/>
        </p:nvSpPr>
        <p:spPr>
          <a:xfrm>
            <a:off x="1332000" y="3661738"/>
            <a:ext cx="5687776" cy="646331"/>
          </a:xfrm>
          <a:prstGeom prst="rect">
            <a:avLst/>
          </a:prstGeom>
          <a:noFill/>
        </p:spPr>
        <p:txBody>
          <a:bodyPr wrap="none" rtlCol="0">
            <a:spAutoFit/>
          </a:bodyPr>
          <a:lstStyle/>
          <a:p>
            <a:pPr marL="285750" indent="-285750">
              <a:buFontTx/>
              <a:buChar char="-"/>
            </a:pPr>
            <a:r>
              <a:rPr lang="nl-BE" dirty="0">
                <a:solidFill>
                  <a:schemeClr val="bg2"/>
                </a:solidFill>
              </a:rPr>
              <a:t>Stuurlijn = 0 </a:t>
            </a:r>
            <a:r>
              <a:rPr lang="nl-BE" dirty="0">
                <a:solidFill>
                  <a:schemeClr val="bg2"/>
                </a:solidFill>
                <a:sym typeface="Wingdings" pitchFamily="2" charset="2"/>
              </a:rPr>
              <a:t> Signaal wordt geblokkeerd (uit = 0).</a:t>
            </a:r>
          </a:p>
          <a:p>
            <a:pPr marL="285750" indent="-285750">
              <a:buFontTx/>
              <a:buChar char="-"/>
            </a:pPr>
            <a:r>
              <a:rPr lang="nl-BE" dirty="0">
                <a:solidFill>
                  <a:schemeClr val="bg2"/>
                </a:solidFill>
                <a:sym typeface="Wingdings" pitchFamily="2" charset="2"/>
              </a:rPr>
              <a:t>Stuurlijn = 1  Signaal wordt doorgelaten.</a:t>
            </a:r>
            <a:endParaRPr lang="nl-BE" dirty="0">
              <a:solidFill>
                <a:schemeClr val="bg2"/>
              </a:solidFill>
            </a:endParaRPr>
          </a:p>
        </p:txBody>
      </p:sp>
    </p:spTree>
    <p:extLst>
      <p:ext uri="{BB962C8B-B14F-4D97-AF65-F5344CB8AC3E}">
        <p14:creationId xmlns:p14="http://schemas.microsoft.com/office/powerpoint/2010/main" val="194230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a:extLst>
              <a:ext uri="{FF2B5EF4-FFF2-40B4-BE49-F238E27FC236}">
                <a16:creationId xmlns:a16="http://schemas.microsoft.com/office/drawing/2014/main" id="{6ED1CC43-EBAE-A54A-836F-8006996416F3}"/>
              </a:ext>
            </a:extLst>
          </p:cNvPr>
          <p:cNvPicPr>
            <a:picLocks noGrp="1" noChangeAspect="1"/>
          </p:cNvPicPr>
          <p:nvPr>
            <p:ph idx="1"/>
          </p:nvPr>
        </p:nvPicPr>
        <p:blipFill>
          <a:blip r:embed="rId2"/>
          <a:stretch>
            <a:fillRect/>
          </a:stretch>
        </p:blipFill>
        <p:spPr>
          <a:xfrm>
            <a:off x="1332000" y="1488825"/>
            <a:ext cx="6480000" cy="1701925"/>
          </a:xfrm>
        </p:spPr>
      </p:pic>
      <p:sp>
        <p:nvSpPr>
          <p:cNvPr id="3" name="Titel 2">
            <a:extLst>
              <a:ext uri="{FF2B5EF4-FFF2-40B4-BE49-F238E27FC236}">
                <a16:creationId xmlns:a16="http://schemas.microsoft.com/office/drawing/2014/main" id="{FC92E34D-B5E5-5145-9AEF-CA9B9C989E82}"/>
              </a:ext>
            </a:extLst>
          </p:cNvPr>
          <p:cNvSpPr>
            <a:spLocks noGrp="1"/>
          </p:cNvSpPr>
          <p:nvPr>
            <p:ph type="ctrTitle"/>
          </p:nvPr>
        </p:nvSpPr>
        <p:spPr>
          <a:xfrm>
            <a:off x="795338" y="741759"/>
            <a:ext cx="8229600" cy="613093"/>
          </a:xfrm>
        </p:spPr>
        <p:txBody>
          <a:bodyPr/>
          <a:lstStyle/>
          <a:p>
            <a:r>
              <a:rPr lang="nl-BE" sz="2400" dirty="0"/>
              <a:t>4.2.2. Exclusieve OF-poort als flexibele invertor.</a:t>
            </a:r>
          </a:p>
        </p:txBody>
      </p:sp>
      <p:sp>
        <p:nvSpPr>
          <p:cNvPr id="4" name="Tijdelijke aanduiding voor tekst 3">
            <a:extLst>
              <a:ext uri="{FF2B5EF4-FFF2-40B4-BE49-F238E27FC236}">
                <a16:creationId xmlns:a16="http://schemas.microsoft.com/office/drawing/2014/main" id="{F6AAEDC2-060E-0A4F-8DC2-52208C180FC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BB82E673-A615-4E41-BD7A-A5EE41FCD345}"/>
              </a:ext>
            </a:extLst>
          </p:cNvPr>
          <p:cNvSpPr>
            <a:spLocks noGrp="1"/>
          </p:cNvSpPr>
          <p:nvPr>
            <p:ph type="dt" sz="half" idx="13"/>
          </p:nvPr>
        </p:nvSpPr>
        <p:spPr/>
        <p:txBody>
          <a:bodyPr/>
          <a:lstStyle/>
          <a:p>
            <a:fld id="{68558A5B-E324-CE48-BD5C-5B041A859EB6}" type="datetime1">
              <a:rPr lang="nl-BE" smtClean="0"/>
              <a:t>19/09/2023</a:t>
            </a:fld>
            <a:endParaRPr lang="nl-BE"/>
          </a:p>
        </p:txBody>
      </p:sp>
      <p:sp>
        <p:nvSpPr>
          <p:cNvPr id="6" name="Tijdelijke aanduiding voor voettekst 5">
            <a:extLst>
              <a:ext uri="{FF2B5EF4-FFF2-40B4-BE49-F238E27FC236}">
                <a16:creationId xmlns:a16="http://schemas.microsoft.com/office/drawing/2014/main" id="{C3A8B50D-B3B0-A74B-B8E3-BD43AC357B82}"/>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0B110C1-1F3F-7F4F-8F66-E4D8152F6398}"/>
              </a:ext>
            </a:extLst>
          </p:cNvPr>
          <p:cNvSpPr>
            <a:spLocks noGrp="1"/>
          </p:cNvSpPr>
          <p:nvPr>
            <p:ph type="sldNum" sz="quarter" idx="15"/>
          </p:nvPr>
        </p:nvSpPr>
        <p:spPr/>
        <p:txBody>
          <a:bodyPr/>
          <a:lstStyle/>
          <a:p>
            <a:fld id="{B0EEF914-8D73-5B41-B290-03D35A232D30}" type="slidenum">
              <a:rPr lang="nl-BE" smtClean="0"/>
              <a:t>11</a:t>
            </a:fld>
            <a:endParaRPr lang="nl-BE"/>
          </a:p>
        </p:txBody>
      </p:sp>
      <p:sp>
        <p:nvSpPr>
          <p:cNvPr id="10" name="Tekstvak 9">
            <a:extLst>
              <a:ext uri="{FF2B5EF4-FFF2-40B4-BE49-F238E27FC236}">
                <a16:creationId xmlns:a16="http://schemas.microsoft.com/office/drawing/2014/main" id="{8D3240AC-FC91-D941-A058-B5D426573C74}"/>
              </a:ext>
            </a:extLst>
          </p:cNvPr>
          <p:cNvSpPr txBox="1"/>
          <p:nvPr/>
        </p:nvSpPr>
        <p:spPr>
          <a:xfrm>
            <a:off x="1332000" y="3655841"/>
            <a:ext cx="4873450" cy="646331"/>
          </a:xfrm>
          <a:prstGeom prst="rect">
            <a:avLst/>
          </a:prstGeom>
          <a:noFill/>
        </p:spPr>
        <p:txBody>
          <a:bodyPr wrap="none" rtlCol="0">
            <a:spAutoFit/>
          </a:bodyPr>
          <a:lstStyle/>
          <a:p>
            <a:pPr marL="285750" indent="-285750">
              <a:buFontTx/>
              <a:buChar char="-"/>
            </a:pPr>
            <a:r>
              <a:rPr lang="nl-BE" dirty="0">
                <a:solidFill>
                  <a:schemeClr val="bg2"/>
                </a:solidFill>
              </a:rPr>
              <a:t>Stuurlijn = 0 </a:t>
            </a:r>
            <a:r>
              <a:rPr lang="nl-BE" dirty="0">
                <a:solidFill>
                  <a:schemeClr val="bg2"/>
                </a:solidFill>
                <a:sym typeface="Wingdings" pitchFamily="2" charset="2"/>
              </a:rPr>
              <a:t> Signaal wordt doorgelaten.</a:t>
            </a:r>
          </a:p>
          <a:p>
            <a:pPr marL="285750" indent="-285750">
              <a:buFontTx/>
              <a:buChar char="-"/>
            </a:pPr>
            <a:r>
              <a:rPr lang="nl-BE" dirty="0">
                <a:solidFill>
                  <a:schemeClr val="bg2"/>
                </a:solidFill>
                <a:sym typeface="Wingdings" pitchFamily="2" charset="2"/>
              </a:rPr>
              <a:t>Stuurlijn = 1  Signaal wordt geïnverteerd.</a:t>
            </a:r>
            <a:endParaRPr lang="nl-BE" dirty="0">
              <a:solidFill>
                <a:schemeClr val="bg2"/>
              </a:solidFill>
            </a:endParaRPr>
          </a:p>
        </p:txBody>
      </p:sp>
    </p:spTree>
    <p:extLst>
      <p:ext uri="{BB962C8B-B14F-4D97-AF65-F5344CB8AC3E}">
        <p14:creationId xmlns:p14="http://schemas.microsoft.com/office/powerpoint/2010/main" val="3382885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a:extLst>
              <a:ext uri="{FF2B5EF4-FFF2-40B4-BE49-F238E27FC236}">
                <a16:creationId xmlns:a16="http://schemas.microsoft.com/office/drawing/2014/main" id="{0712820F-8C48-1749-AAF4-945BC964FED4}"/>
              </a:ext>
            </a:extLst>
          </p:cNvPr>
          <p:cNvPicPr>
            <a:picLocks noGrp="1" noChangeAspect="1"/>
          </p:cNvPicPr>
          <p:nvPr>
            <p:ph idx="1"/>
          </p:nvPr>
        </p:nvPicPr>
        <p:blipFill>
          <a:blip r:embed="rId2"/>
          <a:stretch>
            <a:fillRect/>
          </a:stretch>
        </p:blipFill>
        <p:spPr>
          <a:xfrm>
            <a:off x="1332000" y="1488825"/>
            <a:ext cx="6480000" cy="2017582"/>
          </a:xfrm>
        </p:spPr>
      </p:pic>
      <p:sp>
        <p:nvSpPr>
          <p:cNvPr id="3" name="Titel 2">
            <a:extLst>
              <a:ext uri="{FF2B5EF4-FFF2-40B4-BE49-F238E27FC236}">
                <a16:creationId xmlns:a16="http://schemas.microsoft.com/office/drawing/2014/main" id="{FC92E34D-B5E5-5145-9AEF-CA9B9C989E82}"/>
              </a:ext>
            </a:extLst>
          </p:cNvPr>
          <p:cNvSpPr>
            <a:spLocks noGrp="1"/>
          </p:cNvSpPr>
          <p:nvPr>
            <p:ph type="ctrTitle"/>
          </p:nvPr>
        </p:nvSpPr>
        <p:spPr>
          <a:xfrm>
            <a:off x="795337" y="741759"/>
            <a:ext cx="7474603" cy="613093"/>
          </a:xfrm>
        </p:spPr>
        <p:txBody>
          <a:bodyPr/>
          <a:lstStyle/>
          <a:p>
            <a:r>
              <a:rPr lang="nl-BE" dirty="0"/>
              <a:t>4.2.3. OF-poort als samensteller.</a:t>
            </a:r>
          </a:p>
        </p:txBody>
      </p:sp>
      <p:sp>
        <p:nvSpPr>
          <p:cNvPr id="4" name="Tijdelijke aanduiding voor tekst 3">
            <a:extLst>
              <a:ext uri="{FF2B5EF4-FFF2-40B4-BE49-F238E27FC236}">
                <a16:creationId xmlns:a16="http://schemas.microsoft.com/office/drawing/2014/main" id="{F6AAEDC2-060E-0A4F-8DC2-52208C180FC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BB82E673-A615-4E41-BD7A-A5EE41FCD345}"/>
              </a:ext>
            </a:extLst>
          </p:cNvPr>
          <p:cNvSpPr>
            <a:spLocks noGrp="1"/>
          </p:cNvSpPr>
          <p:nvPr>
            <p:ph type="dt" sz="half" idx="13"/>
          </p:nvPr>
        </p:nvSpPr>
        <p:spPr/>
        <p:txBody>
          <a:bodyPr/>
          <a:lstStyle/>
          <a:p>
            <a:fld id="{68558A5B-E324-CE48-BD5C-5B041A859EB6}" type="datetime1">
              <a:rPr lang="nl-BE" smtClean="0"/>
              <a:t>19/09/2023</a:t>
            </a:fld>
            <a:endParaRPr lang="nl-BE"/>
          </a:p>
        </p:txBody>
      </p:sp>
      <p:sp>
        <p:nvSpPr>
          <p:cNvPr id="6" name="Tijdelijke aanduiding voor voettekst 5">
            <a:extLst>
              <a:ext uri="{FF2B5EF4-FFF2-40B4-BE49-F238E27FC236}">
                <a16:creationId xmlns:a16="http://schemas.microsoft.com/office/drawing/2014/main" id="{C3A8B50D-B3B0-A74B-B8E3-BD43AC357B82}"/>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0B110C1-1F3F-7F4F-8F66-E4D8152F6398}"/>
              </a:ext>
            </a:extLst>
          </p:cNvPr>
          <p:cNvSpPr>
            <a:spLocks noGrp="1"/>
          </p:cNvSpPr>
          <p:nvPr>
            <p:ph type="sldNum" sz="quarter" idx="15"/>
          </p:nvPr>
        </p:nvSpPr>
        <p:spPr/>
        <p:txBody>
          <a:bodyPr/>
          <a:lstStyle/>
          <a:p>
            <a:fld id="{B0EEF914-8D73-5B41-B290-03D35A232D30}" type="slidenum">
              <a:rPr lang="nl-BE" smtClean="0"/>
              <a:t>12</a:t>
            </a:fld>
            <a:endParaRPr lang="nl-BE"/>
          </a:p>
        </p:txBody>
      </p:sp>
      <p:sp>
        <p:nvSpPr>
          <p:cNvPr id="10" name="Tekstvak 9">
            <a:extLst>
              <a:ext uri="{FF2B5EF4-FFF2-40B4-BE49-F238E27FC236}">
                <a16:creationId xmlns:a16="http://schemas.microsoft.com/office/drawing/2014/main" id="{06F31B61-A657-6B44-AA87-AE6BD53A8624}"/>
              </a:ext>
            </a:extLst>
          </p:cNvPr>
          <p:cNvSpPr txBox="1"/>
          <p:nvPr/>
        </p:nvSpPr>
        <p:spPr>
          <a:xfrm>
            <a:off x="1332000" y="3640380"/>
            <a:ext cx="6480000" cy="1200329"/>
          </a:xfrm>
          <a:prstGeom prst="rect">
            <a:avLst/>
          </a:prstGeom>
          <a:noFill/>
        </p:spPr>
        <p:txBody>
          <a:bodyPr wrap="square" rtlCol="0">
            <a:spAutoFit/>
          </a:bodyPr>
          <a:lstStyle/>
          <a:p>
            <a:r>
              <a:rPr lang="nl-BE" dirty="0">
                <a:solidFill>
                  <a:schemeClr val="bg2"/>
                </a:solidFill>
              </a:rPr>
              <a:t>De OF-poort kan signalen samenvoegen naar de uitgang. Hierbij mag er slechts op één van de ingangen een signaal aanwezig zijn terwijl er op de andere ingangen signaal 0 wordt aangeboden.</a:t>
            </a:r>
          </a:p>
        </p:txBody>
      </p:sp>
    </p:spTree>
    <p:extLst>
      <p:ext uri="{BB962C8B-B14F-4D97-AF65-F5344CB8AC3E}">
        <p14:creationId xmlns:p14="http://schemas.microsoft.com/office/powerpoint/2010/main" val="2439891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D4B0E-8831-0A49-B600-FDA0CE80F6B3}"/>
              </a:ext>
            </a:extLst>
          </p:cNvPr>
          <p:cNvSpPr>
            <a:spLocks noGrp="1"/>
          </p:cNvSpPr>
          <p:nvPr>
            <p:ph type="ctrTitle"/>
          </p:nvPr>
        </p:nvSpPr>
        <p:spPr/>
        <p:txBody>
          <a:bodyPr/>
          <a:lstStyle/>
          <a:p>
            <a:r>
              <a:rPr lang="nl-BE" dirty="0"/>
              <a:t>4.3. Combinatorische schakelingen. </a:t>
            </a:r>
          </a:p>
        </p:txBody>
      </p:sp>
    </p:spTree>
    <p:extLst>
      <p:ext uri="{BB962C8B-B14F-4D97-AF65-F5344CB8AC3E}">
        <p14:creationId xmlns:p14="http://schemas.microsoft.com/office/powerpoint/2010/main" val="932682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044C055-F15E-DB48-8CF1-9421B721098B}"/>
              </a:ext>
            </a:extLst>
          </p:cNvPr>
          <p:cNvSpPr>
            <a:spLocks noGrp="1"/>
          </p:cNvSpPr>
          <p:nvPr>
            <p:ph idx="1"/>
          </p:nvPr>
        </p:nvSpPr>
        <p:spPr/>
        <p:txBody>
          <a:bodyPr>
            <a:normAutofit fontScale="77500" lnSpcReduction="20000"/>
          </a:bodyPr>
          <a:lstStyle/>
          <a:p>
            <a:pPr marL="0" indent="0">
              <a:buNone/>
            </a:pPr>
            <a:r>
              <a:rPr lang="nl-BE" dirty="0"/>
              <a:t>Een </a:t>
            </a:r>
            <a:r>
              <a:rPr lang="nl-BE" dirty="0">
                <a:solidFill>
                  <a:srgbClr val="FF0000"/>
                </a:solidFill>
              </a:rPr>
              <a:t>combinatorische schakeling </a:t>
            </a:r>
            <a:r>
              <a:rPr lang="nl-BE" dirty="0"/>
              <a:t>is een netwerk van logische poorten dat een vooropgestelde </a:t>
            </a:r>
          </a:p>
          <a:p>
            <a:pPr marL="0" indent="0">
              <a:buNone/>
            </a:pPr>
            <a:r>
              <a:rPr lang="nl-BE" dirty="0"/>
              <a:t>functie uitvoert.</a:t>
            </a:r>
          </a:p>
          <a:p>
            <a:pPr marL="0" indent="0">
              <a:buNone/>
            </a:pPr>
            <a:endParaRPr lang="nl-BE" dirty="0"/>
          </a:p>
          <a:p>
            <a:pPr marL="0" indent="0">
              <a:buNone/>
            </a:pPr>
            <a:r>
              <a:rPr lang="nl-BE" dirty="0"/>
              <a:t>We bespreken enkele belangrijke basisschakelingen die erg veel gebruikt worden en als bouwstenen  zullen dienen om nog complexere schakelingen, zoals de ALU en de RAM, samen te stellen.</a:t>
            </a:r>
          </a:p>
          <a:p>
            <a:pPr marL="0" indent="0">
              <a:buNone/>
            </a:pPr>
            <a:endParaRPr lang="nl-BE" dirty="0"/>
          </a:p>
        </p:txBody>
      </p:sp>
      <p:sp>
        <p:nvSpPr>
          <p:cNvPr id="3" name="Titel 2">
            <a:extLst>
              <a:ext uri="{FF2B5EF4-FFF2-40B4-BE49-F238E27FC236}">
                <a16:creationId xmlns:a16="http://schemas.microsoft.com/office/drawing/2014/main" id="{FC92E34D-B5E5-5145-9AEF-CA9B9C989E82}"/>
              </a:ext>
            </a:extLst>
          </p:cNvPr>
          <p:cNvSpPr>
            <a:spLocks noGrp="1"/>
          </p:cNvSpPr>
          <p:nvPr>
            <p:ph type="ctrTitle"/>
          </p:nvPr>
        </p:nvSpPr>
        <p:spPr>
          <a:xfrm>
            <a:off x="795338" y="741759"/>
            <a:ext cx="8229600" cy="613093"/>
          </a:xfrm>
        </p:spPr>
        <p:txBody>
          <a:bodyPr/>
          <a:lstStyle/>
          <a:p>
            <a:r>
              <a:rPr lang="nl-BE" dirty="0"/>
              <a:t>4.3. Combinatorische schakelingen.</a:t>
            </a:r>
          </a:p>
        </p:txBody>
      </p:sp>
      <p:sp>
        <p:nvSpPr>
          <p:cNvPr id="4" name="Tijdelijke aanduiding voor tekst 3">
            <a:extLst>
              <a:ext uri="{FF2B5EF4-FFF2-40B4-BE49-F238E27FC236}">
                <a16:creationId xmlns:a16="http://schemas.microsoft.com/office/drawing/2014/main" id="{F6AAEDC2-060E-0A4F-8DC2-52208C180FC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BB82E673-A615-4E41-BD7A-A5EE41FCD345}"/>
              </a:ext>
            </a:extLst>
          </p:cNvPr>
          <p:cNvSpPr>
            <a:spLocks noGrp="1"/>
          </p:cNvSpPr>
          <p:nvPr>
            <p:ph type="dt" sz="half" idx="13"/>
          </p:nvPr>
        </p:nvSpPr>
        <p:spPr/>
        <p:txBody>
          <a:bodyPr/>
          <a:lstStyle/>
          <a:p>
            <a:fld id="{68558A5B-E324-CE48-BD5C-5B041A859EB6}" type="datetime1">
              <a:rPr lang="nl-BE" smtClean="0"/>
              <a:t>19/09/2023</a:t>
            </a:fld>
            <a:endParaRPr lang="nl-BE"/>
          </a:p>
        </p:txBody>
      </p:sp>
      <p:sp>
        <p:nvSpPr>
          <p:cNvPr id="6" name="Tijdelijke aanduiding voor voettekst 5">
            <a:extLst>
              <a:ext uri="{FF2B5EF4-FFF2-40B4-BE49-F238E27FC236}">
                <a16:creationId xmlns:a16="http://schemas.microsoft.com/office/drawing/2014/main" id="{C3A8B50D-B3B0-A74B-B8E3-BD43AC357B82}"/>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0B110C1-1F3F-7F4F-8F66-E4D8152F6398}"/>
              </a:ext>
            </a:extLst>
          </p:cNvPr>
          <p:cNvSpPr>
            <a:spLocks noGrp="1"/>
          </p:cNvSpPr>
          <p:nvPr>
            <p:ph type="sldNum" sz="quarter" idx="15"/>
          </p:nvPr>
        </p:nvSpPr>
        <p:spPr/>
        <p:txBody>
          <a:bodyPr/>
          <a:lstStyle/>
          <a:p>
            <a:fld id="{B0EEF914-8D73-5B41-B290-03D35A232D30}" type="slidenum">
              <a:rPr lang="nl-BE" smtClean="0"/>
              <a:t>14</a:t>
            </a:fld>
            <a:endParaRPr lang="nl-BE"/>
          </a:p>
        </p:txBody>
      </p:sp>
    </p:spTree>
    <p:extLst>
      <p:ext uri="{BB962C8B-B14F-4D97-AF65-F5344CB8AC3E}">
        <p14:creationId xmlns:p14="http://schemas.microsoft.com/office/powerpoint/2010/main" val="4108599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descr="Afbeelding met tafel&#10;&#10;Automatisch gegenereerde beschrijving">
            <a:extLst>
              <a:ext uri="{FF2B5EF4-FFF2-40B4-BE49-F238E27FC236}">
                <a16:creationId xmlns:a16="http://schemas.microsoft.com/office/drawing/2014/main" id="{95E5E601-98DF-304F-A169-93517528EB87}"/>
              </a:ext>
            </a:extLst>
          </p:cNvPr>
          <p:cNvPicPr>
            <a:picLocks noGrp="1" noChangeAspect="1"/>
          </p:cNvPicPr>
          <p:nvPr>
            <p:ph idx="1"/>
          </p:nvPr>
        </p:nvPicPr>
        <p:blipFill>
          <a:blip r:embed="rId2"/>
          <a:stretch>
            <a:fillRect/>
          </a:stretch>
        </p:blipFill>
        <p:spPr>
          <a:xfrm>
            <a:off x="1851726" y="2413417"/>
            <a:ext cx="6120000" cy="2353846"/>
          </a:xfrm>
        </p:spPr>
      </p:pic>
      <p:sp>
        <p:nvSpPr>
          <p:cNvPr id="3" name="Titel 2">
            <a:extLst>
              <a:ext uri="{FF2B5EF4-FFF2-40B4-BE49-F238E27FC236}">
                <a16:creationId xmlns:a16="http://schemas.microsoft.com/office/drawing/2014/main" id="{FC92E34D-B5E5-5145-9AEF-CA9B9C989E82}"/>
              </a:ext>
            </a:extLst>
          </p:cNvPr>
          <p:cNvSpPr>
            <a:spLocks noGrp="1"/>
          </p:cNvSpPr>
          <p:nvPr>
            <p:ph type="ctrTitle"/>
          </p:nvPr>
        </p:nvSpPr>
        <p:spPr/>
        <p:txBody>
          <a:bodyPr/>
          <a:lstStyle/>
          <a:p>
            <a:r>
              <a:rPr lang="nl-BE" dirty="0"/>
              <a:t>4.3.1. De decoder.</a:t>
            </a:r>
          </a:p>
        </p:txBody>
      </p:sp>
      <p:sp>
        <p:nvSpPr>
          <p:cNvPr id="4" name="Tijdelijke aanduiding voor tekst 3">
            <a:extLst>
              <a:ext uri="{FF2B5EF4-FFF2-40B4-BE49-F238E27FC236}">
                <a16:creationId xmlns:a16="http://schemas.microsoft.com/office/drawing/2014/main" id="{F6AAEDC2-060E-0A4F-8DC2-52208C180FC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BB82E673-A615-4E41-BD7A-A5EE41FCD345}"/>
              </a:ext>
            </a:extLst>
          </p:cNvPr>
          <p:cNvSpPr>
            <a:spLocks noGrp="1"/>
          </p:cNvSpPr>
          <p:nvPr>
            <p:ph type="dt" sz="half" idx="13"/>
          </p:nvPr>
        </p:nvSpPr>
        <p:spPr/>
        <p:txBody>
          <a:bodyPr/>
          <a:lstStyle/>
          <a:p>
            <a:fld id="{68558A5B-E324-CE48-BD5C-5B041A859EB6}" type="datetime1">
              <a:rPr lang="nl-BE" smtClean="0"/>
              <a:t>19/09/2023</a:t>
            </a:fld>
            <a:endParaRPr lang="nl-BE"/>
          </a:p>
        </p:txBody>
      </p:sp>
      <p:sp>
        <p:nvSpPr>
          <p:cNvPr id="6" name="Tijdelijke aanduiding voor voettekst 5">
            <a:extLst>
              <a:ext uri="{FF2B5EF4-FFF2-40B4-BE49-F238E27FC236}">
                <a16:creationId xmlns:a16="http://schemas.microsoft.com/office/drawing/2014/main" id="{C3A8B50D-B3B0-A74B-B8E3-BD43AC357B82}"/>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0B110C1-1F3F-7F4F-8F66-E4D8152F6398}"/>
              </a:ext>
            </a:extLst>
          </p:cNvPr>
          <p:cNvSpPr>
            <a:spLocks noGrp="1"/>
          </p:cNvSpPr>
          <p:nvPr>
            <p:ph type="sldNum" sz="quarter" idx="15"/>
          </p:nvPr>
        </p:nvSpPr>
        <p:spPr/>
        <p:txBody>
          <a:bodyPr/>
          <a:lstStyle/>
          <a:p>
            <a:fld id="{B0EEF914-8D73-5B41-B290-03D35A232D30}" type="slidenum">
              <a:rPr lang="nl-BE" smtClean="0"/>
              <a:t>15</a:t>
            </a:fld>
            <a:endParaRPr lang="nl-BE"/>
          </a:p>
        </p:txBody>
      </p:sp>
      <p:sp>
        <p:nvSpPr>
          <p:cNvPr id="10" name="Tekstvak 9">
            <a:extLst>
              <a:ext uri="{FF2B5EF4-FFF2-40B4-BE49-F238E27FC236}">
                <a16:creationId xmlns:a16="http://schemas.microsoft.com/office/drawing/2014/main" id="{A3087875-EA4A-CF46-AC72-1B745C7A08A4}"/>
              </a:ext>
            </a:extLst>
          </p:cNvPr>
          <p:cNvSpPr txBox="1"/>
          <p:nvPr/>
        </p:nvSpPr>
        <p:spPr>
          <a:xfrm>
            <a:off x="795338" y="1354852"/>
            <a:ext cx="7553324" cy="923330"/>
          </a:xfrm>
          <a:prstGeom prst="rect">
            <a:avLst/>
          </a:prstGeom>
          <a:noFill/>
        </p:spPr>
        <p:txBody>
          <a:bodyPr wrap="square" rtlCol="0">
            <a:spAutoFit/>
          </a:bodyPr>
          <a:lstStyle/>
          <a:p>
            <a:r>
              <a:rPr lang="nl-BE" b="1" u="sng" dirty="0">
                <a:solidFill>
                  <a:schemeClr val="bg2"/>
                </a:solidFill>
              </a:rPr>
              <a:t>Functie</a:t>
            </a:r>
            <a:r>
              <a:rPr lang="nl-BE" dirty="0">
                <a:solidFill>
                  <a:schemeClr val="bg2"/>
                </a:solidFill>
              </a:rPr>
              <a:t>: alle uitgangen zijn 0 met uitzondering van die ene uitgang waarvan de index (adres) als binair getal op de ingangen staat.</a:t>
            </a:r>
          </a:p>
          <a:p>
            <a:r>
              <a:rPr lang="nl-BE" dirty="0">
                <a:solidFill>
                  <a:srgbClr val="FF0000"/>
                </a:solidFill>
              </a:rPr>
              <a:t>Belangrijk! Bij een decoder is precies één uitgang hoog.</a:t>
            </a:r>
          </a:p>
        </p:txBody>
      </p:sp>
    </p:spTree>
    <p:extLst>
      <p:ext uri="{BB962C8B-B14F-4D97-AF65-F5344CB8AC3E}">
        <p14:creationId xmlns:p14="http://schemas.microsoft.com/office/powerpoint/2010/main" val="2539284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a:extLst>
              <a:ext uri="{FF2B5EF4-FFF2-40B4-BE49-F238E27FC236}">
                <a16:creationId xmlns:a16="http://schemas.microsoft.com/office/drawing/2014/main" id="{B2732D2D-0CDB-7349-9590-E63FCB966288}"/>
              </a:ext>
            </a:extLst>
          </p:cNvPr>
          <p:cNvPicPr>
            <a:picLocks noGrp="1" noChangeAspect="1"/>
          </p:cNvPicPr>
          <p:nvPr>
            <p:ph idx="1"/>
          </p:nvPr>
        </p:nvPicPr>
        <p:blipFill>
          <a:blip r:embed="rId2"/>
          <a:stretch>
            <a:fillRect/>
          </a:stretch>
        </p:blipFill>
        <p:spPr>
          <a:xfrm>
            <a:off x="795338" y="1354852"/>
            <a:ext cx="2473200" cy="3241055"/>
          </a:xfrm>
        </p:spPr>
      </p:pic>
      <p:sp>
        <p:nvSpPr>
          <p:cNvPr id="3" name="Titel 2">
            <a:extLst>
              <a:ext uri="{FF2B5EF4-FFF2-40B4-BE49-F238E27FC236}">
                <a16:creationId xmlns:a16="http://schemas.microsoft.com/office/drawing/2014/main" id="{FC92E34D-B5E5-5145-9AEF-CA9B9C989E82}"/>
              </a:ext>
            </a:extLst>
          </p:cNvPr>
          <p:cNvSpPr>
            <a:spLocks noGrp="1"/>
          </p:cNvSpPr>
          <p:nvPr>
            <p:ph type="ctrTitle"/>
          </p:nvPr>
        </p:nvSpPr>
        <p:spPr/>
        <p:txBody>
          <a:bodyPr/>
          <a:lstStyle/>
          <a:p>
            <a:r>
              <a:rPr lang="nl-BE" dirty="0"/>
              <a:t>4.3.1. De decoder.</a:t>
            </a:r>
          </a:p>
        </p:txBody>
      </p:sp>
      <p:sp>
        <p:nvSpPr>
          <p:cNvPr id="4" name="Tijdelijke aanduiding voor tekst 3">
            <a:extLst>
              <a:ext uri="{FF2B5EF4-FFF2-40B4-BE49-F238E27FC236}">
                <a16:creationId xmlns:a16="http://schemas.microsoft.com/office/drawing/2014/main" id="{F6AAEDC2-060E-0A4F-8DC2-52208C180FC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BB82E673-A615-4E41-BD7A-A5EE41FCD345}"/>
              </a:ext>
            </a:extLst>
          </p:cNvPr>
          <p:cNvSpPr>
            <a:spLocks noGrp="1"/>
          </p:cNvSpPr>
          <p:nvPr>
            <p:ph type="dt" sz="half" idx="13"/>
          </p:nvPr>
        </p:nvSpPr>
        <p:spPr/>
        <p:txBody>
          <a:bodyPr/>
          <a:lstStyle/>
          <a:p>
            <a:fld id="{68558A5B-E324-CE48-BD5C-5B041A859EB6}" type="datetime1">
              <a:rPr lang="nl-BE" smtClean="0"/>
              <a:t>19/09/2023</a:t>
            </a:fld>
            <a:endParaRPr lang="nl-BE"/>
          </a:p>
        </p:txBody>
      </p:sp>
      <p:sp>
        <p:nvSpPr>
          <p:cNvPr id="6" name="Tijdelijke aanduiding voor voettekst 5">
            <a:extLst>
              <a:ext uri="{FF2B5EF4-FFF2-40B4-BE49-F238E27FC236}">
                <a16:creationId xmlns:a16="http://schemas.microsoft.com/office/drawing/2014/main" id="{C3A8B50D-B3B0-A74B-B8E3-BD43AC357B82}"/>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00B110C1-1F3F-7F4F-8F66-E4D8152F6398}"/>
              </a:ext>
            </a:extLst>
          </p:cNvPr>
          <p:cNvSpPr>
            <a:spLocks noGrp="1"/>
          </p:cNvSpPr>
          <p:nvPr>
            <p:ph type="sldNum" sz="quarter" idx="15"/>
          </p:nvPr>
        </p:nvSpPr>
        <p:spPr/>
        <p:txBody>
          <a:bodyPr/>
          <a:lstStyle/>
          <a:p>
            <a:fld id="{B0EEF914-8D73-5B41-B290-03D35A232D30}" type="slidenum">
              <a:rPr lang="nl-BE" smtClean="0"/>
              <a:t>16</a:t>
            </a:fld>
            <a:endParaRPr lang="nl-BE"/>
          </a:p>
        </p:txBody>
      </p:sp>
      <p:sp>
        <p:nvSpPr>
          <p:cNvPr id="10" name="Tekstvak 9">
            <a:extLst>
              <a:ext uri="{FF2B5EF4-FFF2-40B4-BE49-F238E27FC236}">
                <a16:creationId xmlns:a16="http://schemas.microsoft.com/office/drawing/2014/main" id="{AC1A2580-7420-1142-828F-250301296424}"/>
              </a:ext>
            </a:extLst>
          </p:cNvPr>
          <p:cNvSpPr txBox="1"/>
          <p:nvPr/>
        </p:nvSpPr>
        <p:spPr>
          <a:xfrm>
            <a:off x="3534868" y="1354852"/>
            <a:ext cx="5160363" cy="3416320"/>
          </a:xfrm>
          <a:prstGeom prst="rect">
            <a:avLst/>
          </a:prstGeom>
          <a:noFill/>
        </p:spPr>
        <p:txBody>
          <a:bodyPr wrap="square" rtlCol="0">
            <a:spAutoFit/>
          </a:bodyPr>
          <a:lstStyle/>
          <a:p>
            <a:r>
              <a:rPr lang="nl-BE" dirty="0">
                <a:solidFill>
                  <a:schemeClr val="bg2"/>
                </a:solidFill>
              </a:rPr>
              <a:t>Een decoder met n ingangen teken je als volgt:</a:t>
            </a:r>
          </a:p>
          <a:p>
            <a:pPr marL="285750" indent="-285750">
              <a:buFontTx/>
              <a:buChar char="-"/>
            </a:pPr>
            <a:r>
              <a:rPr lang="nl-BE" dirty="0">
                <a:solidFill>
                  <a:schemeClr val="bg2"/>
                </a:solidFill>
              </a:rPr>
              <a:t>Inverteer alle ingangen</a:t>
            </a:r>
          </a:p>
          <a:p>
            <a:pPr marL="285750" indent="-285750">
              <a:buFontTx/>
              <a:buChar char="-"/>
            </a:pPr>
            <a:r>
              <a:rPr lang="nl-BE" dirty="0">
                <a:solidFill>
                  <a:schemeClr val="bg2"/>
                </a:solidFill>
              </a:rPr>
              <a:t>Plaats 2</a:t>
            </a:r>
            <a:r>
              <a:rPr lang="nl-BE" baseline="30000" dirty="0">
                <a:solidFill>
                  <a:schemeClr val="bg2"/>
                </a:solidFill>
              </a:rPr>
              <a:t>n</a:t>
            </a:r>
            <a:r>
              <a:rPr lang="nl-BE" dirty="0">
                <a:solidFill>
                  <a:schemeClr val="bg2"/>
                </a:solidFill>
              </a:rPr>
              <a:t> EN-poorten met n ingangen</a:t>
            </a:r>
          </a:p>
          <a:p>
            <a:pPr marL="285750" indent="-285750">
              <a:buFontTx/>
              <a:buChar char="-"/>
            </a:pPr>
            <a:r>
              <a:rPr lang="nl-BE" dirty="0">
                <a:solidFill>
                  <a:schemeClr val="bg2"/>
                </a:solidFill>
              </a:rPr>
              <a:t>Benoem de uitgangen D</a:t>
            </a:r>
            <a:r>
              <a:rPr lang="nl-BE" baseline="-25000" dirty="0">
                <a:solidFill>
                  <a:schemeClr val="bg2"/>
                </a:solidFill>
              </a:rPr>
              <a:t>0</a:t>
            </a:r>
            <a:r>
              <a:rPr lang="nl-BE" dirty="0">
                <a:solidFill>
                  <a:schemeClr val="bg2"/>
                </a:solidFill>
              </a:rPr>
              <a:t> tem. D</a:t>
            </a:r>
            <a:r>
              <a:rPr lang="nl-BE" baseline="-25000" dirty="0">
                <a:solidFill>
                  <a:schemeClr val="bg2"/>
                </a:solidFill>
              </a:rPr>
              <a:t>(2</a:t>
            </a:r>
            <a:r>
              <a:rPr lang="nl-BE" baseline="30000" dirty="0">
                <a:solidFill>
                  <a:schemeClr val="bg2"/>
                </a:solidFill>
              </a:rPr>
              <a:t>n</a:t>
            </a:r>
            <a:r>
              <a:rPr lang="nl-BE" baseline="-25000" dirty="0">
                <a:solidFill>
                  <a:schemeClr val="bg2"/>
                </a:solidFill>
              </a:rPr>
              <a:t>-1)</a:t>
            </a:r>
            <a:endParaRPr lang="nl-BE" dirty="0">
              <a:solidFill>
                <a:schemeClr val="bg2"/>
              </a:solidFill>
            </a:endParaRPr>
          </a:p>
          <a:p>
            <a:pPr marL="285750" indent="-285750">
              <a:buFontTx/>
              <a:buChar char="-"/>
            </a:pPr>
            <a:r>
              <a:rPr lang="nl-BE" dirty="0">
                <a:solidFill>
                  <a:schemeClr val="bg2"/>
                </a:solidFill>
              </a:rPr>
              <a:t>De i</a:t>
            </a:r>
            <a:r>
              <a:rPr lang="nl-BE" baseline="30000" dirty="0">
                <a:solidFill>
                  <a:schemeClr val="bg2"/>
                </a:solidFill>
              </a:rPr>
              <a:t>de</a:t>
            </a:r>
            <a:r>
              <a:rPr lang="nl-BE" dirty="0">
                <a:solidFill>
                  <a:schemeClr val="bg2"/>
                </a:solidFill>
              </a:rPr>
              <a:t> ingang van elke EN-poort wordt ofwel met de i</a:t>
            </a:r>
            <a:r>
              <a:rPr lang="nl-BE" baseline="30000" dirty="0">
                <a:solidFill>
                  <a:schemeClr val="bg2"/>
                </a:solidFill>
              </a:rPr>
              <a:t>de</a:t>
            </a:r>
            <a:r>
              <a:rPr lang="nl-BE" dirty="0">
                <a:solidFill>
                  <a:schemeClr val="bg2"/>
                </a:solidFill>
              </a:rPr>
              <a:t> ingang van de schakeling verbonden ofwel met zijn inverse, afhankelijk van de binaire schrijfwijze van de index</a:t>
            </a:r>
          </a:p>
          <a:p>
            <a:pPr marL="742950" lvl="1" indent="-285750">
              <a:buFontTx/>
              <a:buChar char="-"/>
            </a:pPr>
            <a:r>
              <a:rPr lang="nl-BE" dirty="0">
                <a:solidFill>
                  <a:schemeClr val="bg2"/>
                </a:solidFill>
              </a:rPr>
              <a:t>0 </a:t>
            </a:r>
            <a:r>
              <a:rPr lang="nl-BE" dirty="0">
                <a:solidFill>
                  <a:schemeClr val="bg2"/>
                </a:solidFill>
                <a:sym typeface="Wingdings" pitchFamily="2" charset="2"/>
              </a:rPr>
              <a:t> </a:t>
            </a:r>
            <a:r>
              <a:rPr lang="nl-BE" dirty="0">
                <a:solidFill>
                  <a:schemeClr val="bg2"/>
                </a:solidFill>
              </a:rPr>
              <a:t>inverse ingang</a:t>
            </a:r>
          </a:p>
          <a:p>
            <a:pPr marL="742950" lvl="1" indent="-285750">
              <a:buFontTx/>
              <a:buChar char="-"/>
            </a:pPr>
            <a:r>
              <a:rPr lang="nl-BE" dirty="0">
                <a:solidFill>
                  <a:schemeClr val="bg2"/>
                </a:solidFill>
              </a:rPr>
              <a:t>1 </a:t>
            </a:r>
            <a:r>
              <a:rPr lang="nl-BE" dirty="0">
                <a:solidFill>
                  <a:schemeClr val="bg2"/>
                </a:solidFill>
                <a:sym typeface="Wingdings" pitchFamily="2" charset="2"/>
              </a:rPr>
              <a:t></a:t>
            </a:r>
            <a:r>
              <a:rPr lang="nl-BE" dirty="0">
                <a:solidFill>
                  <a:schemeClr val="bg2"/>
                </a:solidFill>
              </a:rPr>
              <a:t> ingang</a:t>
            </a:r>
          </a:p>
          <a:p>
            <a:pPr marL="285750" indent="-285750">
              <a:buFontTx/>
              <a:buChar char="-"/>
            </a:pPr>
            <a:endParaRPr lang="nl-BE" dirty="0">
              <a:solidFill>
                <a:schemeClr val="bg2"/>
              </a:solidFill>
            </a:endParaRPr>
          </a:p>
          <a:p>
            <a:endParaRPr lang="nl-BE" dirty="0">
              <a:solidFill>
                <a:schemeClr val="bg2"/>
              </a:solidFill>
            </a:endParaRPr>
          </a:p>
        </p:txBody>
      </p:sp>
    </p:spTree>
    <p:extLst>
      <p:ext uri="{BB962C8B-B14F-4D97-AF65-F5344CB8AC3E}">
        <p14:creationId xmlns:p14="http://schemas.microsoft.com/office/powerpoint/2010/main" val="2927181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C92E34D-B5E5-5145-9AEF-CA9B9C989E82}"/>
              </a:ext>
            </a:extLst>
          </p:cNvPr>
          <p:cNvSpPr>
            <a:spLocks noGrp="1"/>
          </p:cNvSpPr>
          <p:nvPr>
            <p:ph type="ctrTitle"/>
          </p:nvPr>
        </p:nvSpPr>
        <p:spPr/>
        <p:txBody>
          <a:bodyPr/>
          <a:lstStyle/>
          <a:p>
            <a:r>
              <a:rPr lang="nl-BE" dirty="0"/>
              <a:t>4.3.2. De multiplexer.</a:t>
            </a:r>
          </a:p>
        </p:txBody>
      </p:sp>
      <p:sp>
        <p:nvSpPr>
          <p:cNvPr id="4" name="Tijdelijke aanduiding voor tekst 3">
            <a:extLst>
              <a:ext uri="{FF2B5EF4-FFF2-40B4-BE49-F238E27FC236}">
                <a16:creationId xmlns:a16="http://schemas.microsoft.com/office/drawing/2014/main" id="{F6AAEDC2-060E-0A4F-8DC2-52208C180FC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BB82E673-A615-4E41-BD7A-A5EE41FCD345}"/>
              </a:ext>
            </a:extLst>
          </p:cNvPr>
          <p:cNvSpPr>
            <a:spLocks noGrp="1"/>
          </p:cNvSpPr>
          <p:nvPr>
            <p:ph type="dt" sz="half" idx="13"/>
          </p:nvPr>
        </p:nvSpPr>
        <p:spPr/>
        <p:txBody>
          <a:bodyPr/>
          <a:lstStyle/>
          <a:p>
            <a:fld id="{68558A5B-E324-CE48-BD5C-5B041A859EB6}" type="datetime1">
              <a:rPr lang="nl-BE" smtClean="0"/>
              <a:t>19/09/2023</a:t>
            </a:fld>
            <a:endParaRPr lang="nl-BE"/>
          </a:p>
        </p:txBody>
      </p:sp>
      <p:sp>
        <p:nvSpPr>
          <p:cNvPr id="6" name="Tijdelijke aanduiding voor voettekst 5">
            <a:extLst>
              <a:ext uri="{FF2B5EF4-FFF2-40B4-BE49-F238E27FC236}">
                <a16:creationId xmlns:a16="http://schemas.microsoft.com/office/drawing/2014/main" id="{C3A8B50D-B3B0-A74B-B8E3-BD43AC357B82}"/>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0B110C1-1F3F-7F4F-8F66-E4D8152F6398}"/>
              </a:ext>
            </a:extLst>
          </p:cNvPr>
          <p:cNvSpPr>
            <a:spLocks noGrp="1"/>
          </p:cNvSpPr>
          <p:nvPr>
            <p:ph type="sldNum" sz="quarter" idx="15"/>
          </p:nvPr>
        </p:nvSpPr>
        <p:spPr/>
        <p:txBody>
          <a:bodyPr/>
          <a:lstStyle/>
          <a:p>
            <a:fld id="{B0EEF914-8D73-5B41-B290-03D35A232D30}" type="slidenum">
              <a:rPr lang="nl-BE" smtClean="0"/>
              <a:t>17</a:t>
            </a:fld>
            <a:endParaRPr lang="nl-BE"/>
          </a:p>
        </p:txBody>
      </p:sp>
      <p:pic>
        <p:nvPicPr>
          <p:cNvPr id="10" name="Picture 3">
            <a:extLst>
              <a:ext uri="{FF2B5EF4-FFF2-40B4-BE49-F238E27FC236}">
                <a16:creationId xmlns:a16="http://schemas.microsoft.com/office/drawing/2014/main" id="{0B33A7F4-D6A8-D048-8F40-1B62480F30F2}"/>
              </a:ext>
            </a:extLst>
          </p:cNvPr>
          <p:cNvPicPr>
            <a:picLocks noChangeAspect="1" noChangeArrowheads="1"/>
          </p:cNvPicPr>
          <p:nvPr/>
        </p:nvPicPr>
        <p:blipFill>
          <a:blip r:embed="rId2" cstate="print"/>
          <a:srcRect/>
          <a:stretch>
            <a:fillRect/>
          </a:stretch>
        </p:blipFill>
        <p:spPr bwMode="auto">
          <a:xfrm>
            <a:off x="5680780" y="1441713"/>
            <a:ext cx="2898000" cy="3238689"/>
          </a:xfrm>
          <a:prstGeom prst="rect">
            <a:avLst/>
          </a:prstGeom>
          <a:noFill/>
          <a:ln w="9525">
            <a:noFill/>
            <a:miter lim="800000"/>
            <a:headEnd/>
            <a:tailEnd/>
          </a:ln>
        </p:spPr>
      </p:pic>
      <p:sp>
        <p:nvSpPr>
          <p:cNvPr id="11" name="Tekstvak 10">
            <a:extLst>
              <a:ext uri="{FF2B5EF4-FFF2-40B4-BE49-F238E27FC236}">
                <a16:creationId xmlns:a16="http://schemas.microsoft.com/office/drawing/2014/main" id="{BF51E1A5-A3E8-C745-9347-38D7A858F653}"/>
              </a:ext>
            </a:extLst>
          </p:cNvPr>
          <p:cNvSpPr txBox="1"/>
          <p:nvPr/>
        </p:nvSpPr>
        <p:spPr>
          <a:xfrm>
            <a:off x="795338" y="1629896"/>
            <a:ext cx="4173350" cy="2862322"/>
          </a:xfrm>
          <a:prstGeom prst="rect">
            <a:avLst/>
          </a:prstGeom>
          <a:noFill/>
        </p:spPr>
        <p:txBody>
          <a:bodyPr wrap="square" rtlCol="0">
            <a:spAutoFit/>
          </a:bodyPr>
          <a:lstStyle/>
          <a:p>
            <a:r>
              <a:rPr lang="nl-BE" dirty="0">
                <a:solidFill>
                  <a:schemeClr val="bg2"/>
                </a:solidFill>
              </a:rPr>
              <a:t>De multiplexer is een combinatie van:</a:t>
            </a:r>
          </a:p>
          <a:p>
            <a:pPr marL="285750" indent="-285750">
              <a:buFontTx/>
              <a:buChar char="-"/>
            </a:pPr>
            <a:r>
              <a:rPr lang="nl-BE" dirty="0">
                <a:solidFill>
                  <a:srgbClr val="FF0000"/>
                </a:solidFill>
              </a:rPr>
              <a:t>een decoder</a:t>
            </a:r>
          </a:p>
          <a:p>
            <a:pPr marL="285750" indent="-285750">
              <a:buFontTx/>
              <a:buChar char="-"/>
            </a:pPr>
            <a:r>
              <a:rPr lang="nl-BE" dirty="0">
                <a:solidFill>
                  <a:srgbClr val="FF0000"/>
                </a:solidFill>
              </a:rPr>
              <a:t>EN-doorlaatfilters</a:t>
            </a:r>
          </a:p>
          <a:p>
            <a:pPr marL="285750" indent="-285750">
              <a:buFontTx/>
              <a:buChar char="-"/>
            </a:pPr>
            <a:r>
              <a:rPr lang="nl-BE" dirty="0">
                <a:solidFill>
                  <a:srgbClr val="FF0000"/>
                </a:solidFill>
              </a:rPr>
              <a:t>een OF-samensteller</a:t>
            </a:r>
          </a:p>
          <a:p>
            <a:endParaRPr lang="nl-BE" dirty="0">
              <a:solidFill>
                <a:schemeClr val="bg2"/>
              </a:solidFill>
            </a:endParaRPr>
          </a:p>
          <a:p>
            <a:r>
              <a:rPr lang="nl-BE" b="1" u="sng" dirty="0">
                <a:solidFill>
                  <a:schemeClr val="bg2"/>
                </a:solidFill>
              </a:rPr>
              <a:t>Functie</a:t>
            </a:r>
            <a:r>
              <a:rPr lang="nl-BE" dirty="0">
                <a:solidFill>
                  <a:schemeClr val="bg2"/>
                </a:solidFill>
              </a:rPr>
              <a:t>:</a:t>
            </a:r>
          </a:p>
          <a:p>
            <a:r>
              <a:rPr lang="nl-BE" dirty="0">
                <a:solidFill>
                  <a:schemeClr val="bg2"/>
                </a:solidFill>
              </a:rPr>
              <a:t>De ingang waarvan de index (adres) als binair getal op de adreslijnen (A, B en C) staat, wordt doorgegeven naar de uitgang.</a:t>
            </a:r>
          </a:p>
        </p:txBody>
      </p:sp>
    </p:spTree>
    <p:extLst>
      <p:ext uri="{BB962C8B-B14F-4D97-AF65-F5344CB8AC3E}">
        <p14:creationId xmlns:p14="http://schemas.microsoft.com/office/powerpoint/2010/main" val="220182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C92E34D-B5E5-5145-9AEF-CA9B9C989E82}"/>
              </a:ext>
            </a:extLst>
          </p:cNvPr>
          <p:cNvSpPr>
            <a:spLocks noGrp="1"/>
          </p:cNvSpPr>
          <p:nvPr>
            <p:ph type="ctrTitle"/>
          </p:nvPr>
        </p:nvSpPr>
        <p:spPr/>
        <p:txBody>
          <a:bodyPr/>
          <a:lstStyle/>
          <a:p>
            <a:r>
              <a:rPr lang="nl-BE" dirty="0"/>
              <a:t>4.3.2. De multiplexer.</a:t>
            </a:r>
          </a:p>
        </p:txBody>
      </p:sp>
      <p:sp>
        <p:nvSpPr>
          <p:cNvPr id="4" name="Tijdelijke aanduiding voor tekst 3">
            <a:extLst>
              <a:ext uri="{FF2B5EF4-FFF2-40B4-BE49-F238E27FC236}">
                <a16:creationId xmlns:a16="http://schemas.microsoft.com/office/drawing/2014/main" id="{F6AAEDC2-060E-0A4F-8DC2-52208C180FC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BB82E673-A615-4E41-BD7A-A5EE41FCD345}"/>
              </a:ext>
            </a:extLst>
          </p:cNvPr>
          <p:cNvSpPr>
            <a:spLocks noGrp="1"/>
          </p:cNvSpPr>
          <p:nvPr>
            <p:ph type="dt" sz="half" idx="13"/>
          </p:nvPr>
        </p:nvSpPr>
        <p:spPr/>
        <p:txBody>
          <a:bodyPr/>
          <a:lstStyle/>
          <a:p>
            <a:fld id="{68558A5B-E324-CE48-BD5C-5B041A859EB6}" type="datetime1">
              <a:rPr lang="nl-BE" smtClean="0"/>
              <a:t>19/09/2023</a:t>
            </a:fld>
            <a:endParaRPr lang="nl-BE"/>
          </a:p>
        </p:txBody>
      </p:sp>
      <p:sp>
        <p:nvSpPr>
          <p:cNvPr id="6" name="Tijdelijke aanduiding voor voettekst 5">
            <a:extLst>
              <a:ext uri="{FF2B5EF4-FFF2-40B4-BE49-F238E27FC236}">
                <a16:creationId xmlns:a16="http://schemas.microsoft.com/office/drawing/2014/main" id="{C3A8B50D-B3B0-A74B-B8E3-BD43AC357B82}"/>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0B110C1-1F3F-7F4F-8F66-E4D8152F6398}"/>
              </a:ext>
            </a:extLst>
          </p:cNvPr>
          <p:cNvSpPr>
            <a:spLocks noGrp="1"/>
          </p:cNvSpPr>
          <p:nvPr>
            <p:ph type="sldNum" sz="quarter" idx="15"/>
          </p:nvPr>
        </p:nvSpPr>
        <p:spPr/>
        <p:txBody>
          <a:bodyPr/>
          <a:lstStyle/>
          <a:p>
            <a:fld id="{B0EEF914-8D73-5B41-B290-03D35A232D30}" type="slidenum">
              <a:rPr lang="nl-BE" smtClean="0"/>
              <a:t>18</a:t>
            </a:fld>
            <a:endParaRPr lang="nl-BE"/>
          </a:p>
        </p:txBody>
      </p:sp>
      <p:pic>
        <p:nvPicPr>
          <p:cNvPr id="11" name="Picture 4">
            <a:extLst>
              <a:ext uri="{FF2B5EF4-FFF2-40B4-BE49-F238E27FC236}">
                <a16:creationId xmlns:a16="http://schemas.microsoft.com/office/drawing/2014/main" id="{FE37FEC3-2744-CF43-90F6-39B3D8A71A40}"/>
              </a:ext>
            </a:extLst>
          </p:cNvPr>
          <p:cNvPicPr>
            <a:picLocks noChangeAspect="1" noChangeArrowheads="1"/>
          </p:cNvPicPr>
          <p:nvPr/>
        </p:nvPicPr>
        <p:blipFill>
          <a:blip r:embed="rId2" cstate="print"/>
          <a:srcRect/>
          <a:stretch>
            <a:fillRect/>
          </a:stretch>
        </p:blipFill>
        <p:spPr bwMode="auto">
          <a:xfrm>
            <a:off x="5709580" y="1441959"/>
            <a:ext cx="2840400" cy="3238196"/>
          </a:xfrm>
          <a:prstGeom prst="rect">
            <a:avLst/>
          </a:prstGeom>
          <a:noFill/>
          <a:ln w="9525">
            <a:noFill/>
            <a:miter lim="800000"/>
            <a:headEnd/>
            <a:tailEnd/>
          </a:ln>
        </p:spPr>
      </p:pic>
      <p:sp>
        <p:nvSpPr>
          <p:cNvPr id="12" name="Tekstvak 11">
            <a:extLst>
              <a:ext uri="{FF2B5EF4-FFF2-40B4-BE49-F238E27FC236}">
                <a16:creationId xmlns:a16="http://schemas.microsoft.com/office/drawing/2014/main" id="{4A3F554A-BB6D-8749-A78A-2354005214F6}"/>
              </a:ext>
            </a:extLst>
          </p:cNvPr>
          <p:cNvSpPr txBox="1"/>
          <p:nvPr/>
        </p:nvSpPr>
        <p:spPr>
          <a:xfrm>
            <a:off x="795338" y="1629896"/>
            <a:ext cx="4173350" cy="923330"/>
          </a:xfrm>
          <a:prstGeom prst="rect">
            <a:avLst/>
          </a:prstGeom>
          <a:noFill/>
        </p:spPr>
        <p:txBody>
          <a:bodyPr wrap="square" rtlCol="0">
            <a:spAutoFit/>
          </a:bodyPr>
          <a:lstStyle/>
          <a:p>
            <a:r>
              <a:rPr lang="nl-BE" dirty="0">
                <a:solidFill>
                  <a:schemeClr val="bg2"/>
                </a:solidFill>
              </a:rPr>
              <a:t>We kunnen de multiplexer vereenvoudigen door de EN-poorten samen te voegen.</a:t>
            </a:r>
          </a:p>
        </p:txBody>
      </p:sp>
    </p:spTree>
    <p:extLst>
      <p:ext uri="{BB962C8B-B14F-4D97-AF65-F5344CB8AC3E}">
        <p14:creationId xmlns:p14="http://schemas.microsoft.com/office/powerpoint/2010/main" val="210233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C92E34D-B5E5-5145-9AEF-CA9B9C989E82}"/>
              </a:ext>
            </a:extLst>
          </p:cNvPr>
          <p:cNvSpPr>
            <a:spLocks noGrp="1"/>
          </p:cNvSpPr>
          <p:nvPr>
            <p:ph type="ctrTitle"/>
          </p:nvPr>
        </p:nvSpPr>
        <p:spPr/>
        <p:txBody>
          <a:bodyPr/>
          <a:lstStyle/>
          <a:p>
            <a:r>
              <a:rPr lang="nl-BE" dirty="0"/>
              <a:t>4.3.3. De optellers.</a:t>
            </a:r>
          </a:p>
        </p:txBody>
      </p:sp>
      <p:sp>
        <p:nvSpPr>
          <p:cNvPr id="4" name="Tijdelijke aanduiding voor tekst 3">
            <a:extLst>
              <a:ext uri="{FF2B5EF4-FFF2-40B4-BE49-F238E27FC236}">
                <a16:creationId xmlns:a16="http://schemas.microsoft.com/office/drawing/2014/main" id="{F6AAEDC2-060E-0A4F-8DC2-52208C180FC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BB82E673-A615-4E41-BD7A-A5EE41FCD345}"/>
              </a:ext>
            </a:extLst>
          </p:cNvPr>
          <p:cNvSpPr>
            <a:spLocks noGrp="1"/>
          </p:cNvSpPr>
          <p:nvPr>
            <p:ph type="dt" sz="half" idx="13"/>
          </p:nvPr>
        </p:nvSpPr>
        <p:spPr/>
        <p:txBody>
          <a:bodyPr/>
          <a:lstStyle/>
          <a:p>
            <a:fld id="{68558A5B-E324-CE48-BD5C-5B041A859EB6}" type="datetime1">
              <a:rPr lang="nl-BE" smtClean="0"/>
              <a:t>19/09/2023</a:t>
            </a:fld>
            <a:endParaRPr lang="nl-BE"/>
          </a:p>
        </p:txBody>
      </p:sp>
      <p:sp>
        <p:nvSpPr>
          <p:cNvPr id="6" name="Tijdelijke aanduiding voor voettekst 5">
            <a:extLst>
              <a:ext uri="{FF2B5EF4-FFF2-40B4-BE49-F238E27FC236}">
                <a16:creationId xmlns:a16="http://schemas.microsoft.com/office/drawing/2014/main" id="{C3A8B50D-B3B0-A74B-B8E3-BD43AC357B82}"/>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0B110C1-1F3F-7F4F-8F66-E4D8152F6398}"/>
              </a:ext>
            </a:extLst>
          </p:cNvPr>
          <p:cNvSpPr>
            <a:spLocks noGrp="1"/>
          </p:cNvSpPr>
          <p:nvPr>
            <p:ph type="sldNum" sz="quarter" idx="15"/>
          </p:nvPr>
        </p:nvSpPr>
        <p:spPr/>
        <p:txBody>
          <a:bodyPr/>
          <a:lstStyle/>
          <a:p>
            <a:fld id="{B0EEF914-8D73-5B41-B290-03D35A232D30}" type="slidenum">
              <a:rPr lang="nl-BE" smtClean="0"/>
              <a:t>19</a:t>
            </a:fld>
            <a:endParaRPr lang="nl-BE"/>
          </a:p>
        </p:txBody>
      </p:sp>
      <p:pic>
        <p:nvPicPr>
          <p:cNvPr id="18" name="Tijdelijke aanduiding voor inhoud 17" descr="Afbeelding met tafel&#10;&#10;Automatisch gegenereerde beschrijving">
            <a:extLst>
              <a:ext uri="{FF2B5EF4-FFF2-40B4-BE49-F238E27FC236}">
                <a16:creationId xmlns:a16="http://schemas.microsoft.com/office/drawing/2014/main" id="{DF44854A-291D-654B-8EEE-E4E1F4D15DE6}"/>
              </a:ext>
            </a:extLst>
          </p:cNvPr>
          <p:cNvPicPr>
            <a:picLocks noGrp="1" noChangeAspect="1"/>
          </p:cNvPicPr>
          <p:nvPr>
            <p:ph idx="1"/>
          </p:nvPr>
        </p:nvPicPr>
        <p:blipFill>
          <a:blip r:embed="rId2"/>
          <a:stretch>
            <a:fillRect/>
          </a:stretch>
        </p:blipFill>
        <p:spPr>
          <a:xfrm>
            <a:off x="2010580" y="1441057"/>
            <a:ext cx="5119200" cy="3240000"/>
          </a:xfrm>
        </p:spPr>
      </p:pic>
    </p:spTree>
    <p:extLst>
      <p:ext uri="{BB962C8B-B14F-4D97-AF65-F5344CB8AC3E}">
        <p14:creationId xmlns:p14="http://schemas.microsoft.com/office/powerpoint/2010/main" val="2308250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853" r="6358"/>
          <a:stretch/>
        </p:blipFill>
        <p:spPr>
          <a:xfrm>
            <a:off x="7471" y="0"/>
            <a:ext cx="6618881" cy="5143500"/>
          </a:xfrm>
          <a:prstGeom prst="rect">
            <a:avLst/>
          </a:prstGeom>
        </p:spPr>
      </p:pic>
      <p:pic>
        <p:nvPicPr>
          <p:cNvPr id="7" name="Afbeelding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864101" cy="5143500"/>
          </a:xfrm>
          <a:prstGeom prst="rect">
            <a:avLst/>
          </a:prstGeom>
        </p:spPr>
      </p:pic>
      <p:sp>
        <p:nvSpPr>
          <p:cNvPr id="21" name="Title 1"/>
          <p:cNvSpPr>
            <a:spLocks noGrp="1"/>
          </p:cNvSpPr>
          <p:nvPr>
            <p:ph type="ctrTitle"/>
          </p:nvPr>
        </p:nvSpPr>
        <p:spPr>
          <a:xfrm>
            <a:off x="685800" y="1726408"/>
            <a:ext cx="7772400" cy="845342"/>
          </a:xfrm>
        </p:spPr>
        <p:txBody>
          <a:bodyPr/>
          <a:lstStyle/>
          <a:p>
            <a:r>
              <a:rPr lang="nl-BE" dirty="0"/>
              <a:t>Computer Systems.</a:t>
            </a:r>
          </a:p>
        </p:txBody>
      </p:sp>
      <p:sp>
        <p:nvSpPr>
          <p:cNvPr id="22" name="Subtitle 2"/>
          <p:cNvSpPr>
            <a:spLocks noGrp="1"/>
          </p:cNvSpPr>
          <p:nvPr>
            <p:ph type="subTitle" idx="1"/>
          </p:nvPr>
        </p:nvSpPr>
        <p:spPr>
          <a:xfrm>
            <a:off x="685800" y="2571750"/>
            <a:ext cx="7772400" cy="758328"/>
          </a:xfrm>
        </p:spPr>
        <p:txBody>
          <a:bodyPr/>
          <a:lstStyle/>
          <a:p>
            <a:r>
              <a:rPr lang="nl-BE" dirty="0"/>
              <a:t>Academiejaar 2023 - 2024</a:t>
            </a:r>
          </a:p>
        </p:txBody>
      </p:sp>
      <p:sp>
        <p:nvSpPr>
          <p:cNvPr id="2" name="Tekstvak 1">
            <a:extLst>
              <a:ext uri="{FF2B5EF4-FFF2-40B4-BE49-F238E27FC236}">
                <a16:creationId xmlns:a16="http://schemas.microsoft.com/office/drawing/2014/main" id="{0C0367EA-5A1E-634A-9379-C63AF2F15746}"/>
              </a:ext>
            </a:extLst>
          </p:cNvPr>
          <p:cNvSpPr txBox="1"/>
          <p:nvPr/>
        </p:nvSpPr>
        <p:spPr>
          <a:xfrm>
            <a:off x="5230264" y="3230000"/>
            <a:ext cx="2398926" cy="1477328"/>
          </a:xfrm>
          <a:prstGeom prst="rect">
            <a:avLst/>
          </a:prstGeom>
          <a:noFill/>
        </p:spPr>
        <p:txBody>
          <a:bodyPr wrap="none" rtlCol="0">
            <a:spAutoFit/>
          </a:bodyPr>
          <a:lstStyle/>
          <a:p>
            <a:pPr algn="r"/>
            <a:r>
              <a:rPr lang="nl-BE" dirty="0">
                <a:solidFill>
                  <a:srgbClr val="F6F6F6"/>
                </a:solidFill>
              </a:rPr>
              <a:t>Nathalie Declercq</a:t>
            </a:r>
          </a:p>
          <a:p>
            <a:pPr algn="r"/>
            <a:r>
              <a:rPr lang="nl-BE" dirty="0">
                <a:solidFill>
                  <a:srgbClr val="F6F6F6"/>
                </a:solidFill>
              </a:rPr>
              <a:t>Karine Van </a:t>
            </a:r>
            <a:r>
              <a:rPr lang="nl-BE" dirty="0" err="1">
                <a:solidFill>
                  <a:srgbClr val="F6F6F6"/>
                </a:solidFill>
              </a:rPr>
              <a:t>Driessche</a:t>
            </a:r>
            <a:endParaRPr lang="nl-BE" dirty="0">
              <a:solidFill>
                <a:srgbClr val="F6F6F6"/>
              </a:solidFill>
            </a:endParaRPr>
          </a:p>
          <a:p>
            <a:pPr algn="r"/>
            <a:r>
              <a:rPr lang="nl-BE" dirty="0">
                <a:solidFill>
                  <a:srgbClr val="F6F6F6"/>
                </a:solidFill>
              </a:rPr>
              <a:t>Steven Van Impe</a:t>
            </a:r>
          </a:p>
          <a:p>
            <a:pPr algn="r"/>
            <a:r>
              <a:rPr lang="nl-BE" dirty="0">
                <a:solidFill>
                  <a:srgbClr val="F6F6F6"/>
                </a:solidFill>
                <a:cs typeface="Arial"/>
              </a:rPr>
              <a:t>Thomas </a:t>
            </a:r>
            <a:r>
              <a:rPr lang="nl-BE" dirty="0" err="1">
                <a:solidFill>
                  <a:srgbClr val="F6F6F6"/>
                </a:solidFill>
                <a:cs typeface="Arial"/>
              </a:rPr>
              <a:t>Clauwaert</a:t>
            </a:r>
            <a:endParaRPr lang="nl-BE" dirty="0">
              <a:solidFill>
                <a:srgbClr val="F6F6F6"/>
              </a:solidFill>
              <a:cs typeface="Arial"/>
            </a:endParaRPr>
          </a:p>
          <a:p>
            <a:pPr algn="r"/>
            <a:r>
              <a:rPr lang="nl-BE" dirty="0">
                <a:solidFill>
                  <a:srgbClr val="F6F6F6"/>
                </a:solidFill>
                <a:cs typeface="Arial"/>
              </a:rPr>
              <a:t>Pieter De Bodt</a:t>
            </a:r>
          </a:p>
        </p:txBody>
      </p:sp>
    </p:spTree>
    <p:extLst>
      <p:ext uri="{BB962C8B-B14F-4D97-AF65-F5344CB8AC3E}">
        <p14:creationId xmlns:p14="http://schemas.microsoft.com/office/powerpoint/2010/main" val="915807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a:extLst>
              <a:ext uri="{FF2B5EF4-FFF2-40B4-BE49-F238E27FC236}">
                <a16:creationId xmlns:a16="http://schemas.microsoft.com/office/drawing/2014/main" id="{96463906-E641-6E4A-9B74-C641B47F2907}"/>
              </a:ext>
            </a:extLst>
          </p:cNvPr>
          <p:cNvPicPr>
            <a:picLocks noGrp="1" noChangeAspect="1"/>
          </p:cNvPicPr>
          <p:nvPr>
            <p:ph idx="1"/>
          </p:nvPr>
        </p:nvPicPr>
        <p:blipFill>
          <a:blip r:embed="rId2"/>
          <a:stretch>
            <a:fillRect/>
          </a:stretch>
        </p:blipFill>
        <p:spPr>
          <a:xfrm>
            <a:off x="1722600" y="1440727"/>
            <a:ext cx="5698800" cy="3240661"/>
          </a:xfrm>
        </p:spPr>
      </p:pic>
      <p:sp>
        <p:nvSpPr>
          <p:cNvPr id="3" name="Titel 2">
            <a:extLst>
              <a:ext uri="{FF2B5EF4-FFF2-40B4-BE49-F238E27FC236}">
                <a16:creationId xmlns:a16="http://schemas.microsoft.com/office/drawing/2014/main" id="{FC92E34D-B5E5-5145-9AEF-CA9B9C989E82}"/>
              </a:ext>
            </a:extLst>
          </p:cNvPr>
          <p:cNvSpPr>
            <a:spLocks noGrp="1"/>
          </p:cNvSpPr>
          <p:nvPr>
            <p:ph type="ctrTitle"/>
          </p:nvPr>
        </p:nvSpPr>
        <p:spPr/>
        <p:txBody>
          <a:bodyPr/>
          <a:lstStyle/>
          <a:p>
            <a:r>
              <a:rPr lang="nl-BE" dirty="0"/>
              <a:t>4.3.3. De optellers.</a:t>
            </a:r>
          </a:p>
        </p:txBody>
      </p:sp>
      <p:sp>
        <p:nvSpPr>
          <p:cNvPr id="4" name="Tijdelijke aanduiding voor tekst 3">
            <a:extLst>
              <a:ext uri="{FF2B5EF4-FFF2-40B4-BE49-F238E27FC236}">
                <a16:creationId xmlns:a16="http://schemas.microsoft.com/office/drawing/2014/main" id="{F6AAEDC2-060E-0A4F-8DC2-52208C180FC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BB82E673-A615-4E41-BD7A-A5EE41FCD345}"/>
              </a:ext>
            </a:extLst>
          </p:cNvPr>
          <p:cNvSpPr>
            <a:spLocks noGrp="1"/>
          </p:cNvSpPr>
          <p:nvPr>
            <p:ph type="dt" sz="half" idx="13"/>
          </p:nvPr>
        </p:nvSpPr>
        <p:spPr/>
        <p:txBody>
          <a:bodyPr/>
          <a:lstStyle/>
          <a:p>
            <a:fld id="{68558A5B-E324-CE48-BD5C-5B041A859EB6}" type="datetime1">
              <a:rPr lang="nl-BE" smtClean="0"/>
              <a:t>19/09/2023</a:t>
            </a:fld>
            <a:endParaRPr lang="nl-BE"/>
          </a:p>
        </p:txBody>
      </p:sp>
      <p:sp>
        <p:nvSpPr>
          <p:cNvPr id="6" name="Tijdelijke aanduiding voor voettekst 5">
            <a:extLst>
              <a:ext uri="{FF2B5EF4-FFF2-40B4-BE49-F238E27FC236}">
                <a16:creationId xmlns:a16="http://schemas.microsoft.com/office/drawing/2014/main" id="{C3A8B50D-B3B0-A74B-B8E3-BD43AC357B82}"/>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0B110C1-1F3F-7F4F-8F66-E4D8152F6398}"/>
              </a:ext>
            </a:extLst>
          </p:cNvPr>
          <p:cNvSpPr>
            <a:spLocks noGrp="1"/>
          </p:cNvSpPr>
          <p:nvPr>
            <p:ph type="sldNum" sz="quarter" idx="15"/>
          </p:nvPr>
        </p:nvSpPr>
        <p:spPr/>
        <p:txBody>
          <a:bodyPr/>
          <a:lstStyle/>
          <a:p>
            <a:fld id="{B0EEF914-8D73-5B41-B290-03D35A232D30}" type="slidenum">
              <a:rPr lang="nl-BE" smtClean="0"/>
              <a:t>20</a:t>
            </a:fld>
            <a:endParaRPr lang="nl-BE"/>
          </a:p>
        </p:txBody>
      </p:sp>
    </p:spTree>
    <p:extLst>
      <p:ext uri="{BB962C8B-B14F-4D97-AF65-F5344CB8AC3E}">
        <p14:creationId xmlns:p14="http://schemas.microsoft.com/office/powerpoint/2010/main" val="26867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C92E34D-B5E5-5145-9AEF-CA9B9C989E82}"/>
              </a:ext>
            </a:extLst>
          </p:cNvPr>
          <p:cNvSpPr>
            <a:spLocks noGrp="1"/>
          </p:cNvSpPr>
          <p:nvPr>
            <p:ph type="ctrTitle"/>
          </p:nvPr>
        </p:nvSpPr>
        <p:spPr>
          <a:xfrm>
            <a:off x="795338" y="741759"/>
            <a:ext cx="7362218" cy="613093"/>
          </a:xfrm>
        </p:spPr>
        <p:txBody>
          <a:bodyPr/>
          <a:lstStyle/>
          <a:p>
            <a:r>
              <a:rPr lang="nl-BE" dirty="0"/>
              <a:t>4.3.4. De Ripple Carry Adder.</a:t>
            </a:r>
          </a:p>
        </p:txBody>
      </p:sp>
      <p:sp>
        <p:nvSpPr>
          <p:cNvPr id="4" name="Tijdelijke aanduiding voor tekst 3">
            <a:extLst>
              <a:ext uri="{FF2B5EF4-FFF2-40B4-BE49-F238E27FC236}">
                <a16:creationId xmlns:a16="http://schemas.microsoft.com/office/drawing/2014/main" id="{F6AAEDC2-060E-0A4F-8DC2-52208C180FC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BB82E673-A615-4E41-BD7A-A5EE41FCD345}"/>
              </a:ext>
            </a:extLst>
          </p:cNvPr>
          <p:cNvSpPr>
            <a:spLocks noGrp="1"/>
          </p:cNvSpPr>
          <p:nvPr>
            <p:ph type="dt" sz="half" idx="13"/>
          </p:nvPr>
        </p:nvSpPr>
        <p:spPr/>
        <p:txBody>
          <a:bodyPr/>
          <a:lstStyle/>
          <a:p>
            <a:fld id="{68558A5B-E324-CE48-BD5C-5B041A859EB6}" type="datetime1">
              <a:rPr lang="nl-BE" smtClean="0"/>
              <a:t>19/09/2023</a:t>
            </a:fld>
            <a:endParaRPr lang="nl-BE"/>
          </a:p>
        </p:txBody>
      </p:sp>
      <p:sp>
        <p:nvSpPr>
          <p:cNvPr id="6" name="Tijdelijke aanduiding voor voettekst 5">
            <a:extLst>
              <a:ext uri="{FF2B5EF4-FFF2-40B4-BE49-F238E27FC236}">
                <a16:creationId xmlns:a16="http://schemas.microsoft.com/office/drawing/2014/main" id="{C3A8B50D-B3B0-A74B-B8E3-BD43AC357B82}"/>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0B110C1-1F3F-7F4F-8F66-E4D8152F6398}"/>
              </a:ext>
            </a:extLst>
          </p:cNvPr>
          <p:cNvSpPr>
            <a:spLocks noGrp="1"/>
          </p:cNvSpPr>
          <p:nvPr>
            <p:ph type="sldNum" sz="quarter" idx="15"/>
          </p:nvPr>
        </p:nvSpPr>
        <p:spPr/>
        <p:txBody>
          <a:bodyPr/>
          <a:lstStyle/>
          <a:p>
            <a:fld id="{B0EEF914-8D73-5B41-B290-03D35A232D30}" type="slidenum">
              <a:rPr lang="nl-BE" smtClean="0"/>
              <a:t>21</a:t>
            </a:fld>
            <a:endParaRPr lang="nl-BE"/>
          </a:p>
        </p:txBody>
      </p:sp>
      <p:pic>
        <p:nvPicPr>
          <p:cNvPr id="9" name="Picture 2">
            <a:hlinkClick r:id="rId2" action="ppaction://hlinkfile"/>
            <a:extLst>
              <a:ext uri="{FF2B5EF4-FFF2-40B4-BE49-F238E27FC236}">
                <a16:creationId xmlns:a16="http://schemas.microsoft.com/office/drawing/2014/main" id="{D087D1EC-954E-6047-B77C-E7DAB634F5CB}"/>
              </a:ext>
            </a:extLst>
          </p:cNvPr>
          <p:cNvPicPr>
            <a:picLocks noGrp="1" noChangeAspect="1" noChangeArrowheads="1"/>
          </p:cNvPicPr>
          <p:nvPr>
            <p:ph idx="1"/>
          </p:nvPr>
        </p:nvPicPr>
        <p:blipFill>
          <a:blip r:embed="rId3" cstate="print"/>
          <a:srcRect/>
          <a:stretch>
            <a:fillRect/>
          </a:stretch>
        </p:blipFill>
        <p:spPr bwMode="auto">
          <a:xfrm>
            <a:off x="1574847" y="2521871"/>
            <a:ext cx="5803200" cy="2520029"/>
          </a:xfrm>
          <a:prstGeom prst="rect">
            <a:avLst/>
          </a:prstGeom>
          <a:noFill/>
          <a:ln w="9525">
            <a:noFill/>
            <a:miter lim="800000"/>
            <a:headEnd/>
            <a:tailEnd/>
          </a:ln>
        </p:spPr>
      </p:pic>
      <p:sp>
        <p:nvSpPr>
          <p:cNvPr id="10" name="Tekstvak 9">
            <a:extLst>
              <a:ext uri="{FF2B5EF4-FFF2-40B4-BE49-F238E27FC236}">
                <a16:creationId xmlns:a16="http://schemas.microsoft.com/office/drawing/2014/main" id="{6821DB9E-399D-4949-B7A9-64387567FA90}"/>
              </a:ext>
            </a:extLst>
          </p:cNvPr>
          <p:cNvSpPr txBox="1"/>
          <p:nvPr/>
        </p:nvSpPr>
        <p:spPr>
          <a:xfrm>
            <a:off x="795337" y="1354852"/>
            <a:ext cx="7553325" cy="1200329"/>
          </a:xfrm>
          <a:prstGeom prst="rect">
            <a:avLst/>
          </a:prstGeom>
          <a:noFill/>
        </p:spPr>
        <p:txBody>
          <a:bodyPr wrap="square" rtlCol="0">
            <a:spAutoFit/>
          </a:bodyPr>
          <a:lstStyle/>
          <a:p>
            <a:r>
              <a:rPr lang="nl-BE" dirty="0">
                <a:solidFill>
                  <a:schemeClr val="bg2"/>
                </a:solidFill>
              </a:rPr>
              <a:t>Een opteller die twee n-bit woorden in één keer bij elkaar optelt </a:t>
            </a:r>
          </a:p>
          <a:p>
            <a:r>
              <a:rPr lang="nl-BE" dirty="0">
                <a:solidFill>
                  <a:schemeClr val="bg2"/>
                </a:solidFill>
              </a:rPr>
              <a:t>(bv. 2 8-bit woorden), bestaat uit </a:t>
            </a:r>
            <a:r>
              <a:rPr lang="nl-BE" dirty="0">
                <a:solidFill>
                  <a:srgbClr val="FF0000"/>
                </a:solidFill>
              </a:rPr>
              <a:t>1 halve </a:t>
            </a:r>
            <a:r>
              <a:rPr lang="nl-BE" dirty="0">
                <a:solidFill>
                  <a:schemeClr val="bg2"/>
                </a:solidFill>
              </a:rPr>
              <a:t>en </a:t>
            </a:r>
            <a:r>
              <a:rPr lang="nl-BE" dirty="0">
                <a:solidFill>
                  <a:srgbClr val="FF0000"/>
                </a:solidFill>
              </a:rPr>
              <a:t>n-1 hele </a:t>
            </a:r>
            <a:r>
              <a:rPr lang="nl-BE" dirty="0">
                <a:solidFill>
                  <a:schemeClr val="bg2"/>
                </a:solidFill>
              </a:rPr>
              <a:t>optellers. De carry bits golven doorheen de schakeling, vandaar de term ”ripple” in de naam.</a:t>
            </a:r>
          </a:p>
        </p:txBody>
      </p:sp>
    </p:spTree>
    <p:extLst>
      <p:ext uri="{BB962C8B-B14F-4D97-AF65-F5344CB8AC3E}">
        <p14:creationId xmlns:p14="http://schemas.microsoft.com/office/powerpoint/2010/main" val="261076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065BFC-37F2-E648-8C28-2719DD45F27B}"/>
              </a:ext>
            </a:extLst>
          </p:cNvPr>
          <p:cNvSpPr>
            <a:spLocks noGrp="1"/>
          </p:cNvSpPr>
          <p:nvPr>
            <p:ph type="ctrTitle"/>
          </p:nvPr>
        </p:nvSpPr>
        <p:spPr/>
        <p:txBody>
          <a:bodyPr/>
          <a:lstStyle/>
          <a:p>
            <a:r>
              <a:rPr lang="nl-BE" dirty="0"/>
              <a:t>Hoofdstuk 4:</a:t>
            </a:r>
            <a:br>
              <a:rPr lang="nl-BE" dirty="0"/>
            </a:br>
            <a:r>
              <a:rPr lang="nl-BE" dirty="0"/>
              <a:t>Logische schakelingen.</a:t>
            </a:r>
          </a:p>
        </p:txBody>
      </p:sp>
    </p:spTree>
    <p:extLst>
      <p:ext uri="{BB962C8B-B14F-4D97-AF65-F5344CB8AC3E}">
        <p14:creationId xmlns:p14="http://schemas.microsoft.com/office/powerpoint/2010/main" val="4016153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268800D-03A5-C14C-9447-8ABE8F232971}"/>
              </a:ext>
            </a:extLst>
          </p:cNvPr>
          <p:cNvSpPr>
            <a:spLocks noGrp="1"/>
          </p:cNvSpPr>
          <p:nvPr>
            <p:ph idx="1"/>
          </p:nvPr>
        </p:nvSpPr>
        <p:spPr/>
        <p:txBody>
          <a:bodyPr>
            <a:normAutofit fontScale="92500" lnSpcReduction="10000"/>
          </a:bodyPr>
          <a:lstStyle/>
          <a:p>
            <a:pPr fontAlgn="base"/>
            <a:r>
              <a:rPr lang="nl-BE" b="0" dirty="0"/>
              <a:t>De werking van de logische poorten begrijpen.</a:t>
            </a:r>
            <a:endParaRPr lang="en-US" b="0" dirty="0"/>
          </a:p>
          <a:p>
            <a:pPr fontAlgn="base"/>
            <a:endParaRPr lang="nl-BE" b="0" dirty="0"/>
          </a:p>
          <a:p>
            <a:pPr fontAlgn="base"/>
            <a:r>
              <a:rPr lang="nl-BE" b="0" dirty="0"/>
              <a:t>De opbouw en werking van de combinatorische schakelingen decoder, multiplexer, … kennen.</a:t>
            </a:r>
          </a:p>
        </p:txBody>
      </p:sp>
      <p:sp>
        <p:nvSpPr>
          <p:cNvPr id="3" name="Titel 2">
            <a:extLst>
              <a:ext uri="{FF2B5EF4-FFF2-40B4-BE49-F238E27FC236}">
                <a16:creationId xmlns:a16="http://schemas.microsoft.com/office/drawing/2014/main" id="{DED0D5E6-035C-8043-A413-7929DFED837B}"/>
              </a:ext>
            </a:extLst>
          </p:cNvPr>
          <p:cNvSpPr>
            <a:spLocks noGrp="1"/>
          </p:cNvSpPr>
          <p:nvPr>
            <p:ph type="ctrTitle"/>
          </p:nvPr>
        </p:nvSpPr>
        <p:spPr/>
        <p:txBody>
          <a:bodyPr/>
          <a:lstStyle/>
          <a:p>
            <a:r>
              <a:rPr lang="nl-BE" dirty="0"/>
              <a:t>Doelstellingen.</a:t>
            </a:r>
          </a:p>
        </p:txBody>
      </p:sp>
      <p:sp>
        <p:nvSpPr>
          <p:cNvPr id="4" name="Tijdelijke aanduiding voor tekst 3">
            <a:extLst>
              <a:ext uri="{FF2B5EF4-FFF2-40B4-BE49-F238E27FC236}">
                <a16:creationId xmlns:a16="http://schemas.microsoft.com/office/drawing/2014/main" id="{3E11CB1E-760F-3E41-A5E5-84560C7B29BB}"/>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40B5870A-2FB6-4249-B68B-2514F97B4B4C}"/>
              </a:ext>
            </a:extLst>
          </p:cNvPr>
          <p:cNvSpPr>
            <a:spLocks noGrp="1"/>
          </p:cNvSpPr>
          <p:nvPr>
            <p:ph type="dt" sz="half" idx="13"/>
          </p:nvPr>
        </p:nvSpPr>
        <p:spPr/>
        <p:txBody>
          <a:bodyPr/>
          <a:lstStyle/>
          <a:p>
            <a:fld id="{5A3AB042-0140-F74C-84CF-EF941B74A793}" type="datetime1">
              <a:rPr lang="nl-BE" smtClean="0"/>
              <a:t>19/09/2023</a:t>
            </a:fld>
            <a:endParaRPr lang="nl-BE" dirty="0"/>
          </a:p>
        </p:txBody>
      </p:sp>
      <p:sp>
        <p:nvSpPr>
          <p:cNvPr id="6" name="Tijdelijke aanduiding voor voettekst 5">
            <a:extLst>
              <a:ext uri="{FF2B5EF4-FFF2-40B4-BE49-F238E27FC236}">
                <a16:creationId xmlns:a16="http://schemas.microsoft.com/office/drawing/2014/main" id="{E0C9616F-D066-2E43-8EDF-85385F68560A}"/>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5DF78AEF-16EB-F040-AD91-F0EF9D53BF60}"/>
              </a:ext>
            </a:extLst>
          </p:cNvPr>
          <p:cNvSpPr>
            <a:spLocks noGrp="1"/>
          </p:cNvSpPr>
          <p:nvPr>
            <p:ph type="sldNum" sz="quarter" idx="15"/>
          </p:nvPr>
        </p:nvSpPr>
        <p:spPr/>
        <p:txBody>
          <a:bodyPr/>
          <a:lstStyle/>
          <a:p>
            <a:fld id="{B0EEF914-8D73-5B41-B290-03D35A232D30}" type="slidenum">
              <a:rPr lang="nl-BE" smtClean="0"/>
              <a:t>4</a:t>
            </a:fld>
            <a:endParaRPr lang="nl-BE"/>
          </a:p>
        </p:txBody>
      </p:sp>
    </p:spTree>
    <p:extLst>
      <p:ext uri="{BB962C8B-B14F-4D97-AF65-F5344CB8AC3E}">
        <p14:creationId xmlns:p14="http://schemas.microsoft.com/office/powerpoint/2010/main" val="3884114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7520CED-6F70-BD4D-9635-9D481E1B27E4}"/>
              </a:ext>
            </a:extLst>
          </p:cNvPr>
          <p:cNvSpPr>
            <a:spLocks noGrp="1"/>
          </p:cNvSpPr>
          <p:nvPr>
            <p:ph idx="1"/>
          </p:nvPr>
        </p:nvSpPr>
        <p:spPr/>
        <p:txBody>
          <a:bodyPr vert="horz" lIns="91440" tIns="45720" rIns="91440" bIns="45720" rtlCol="0" anchor="t">
            <a:noAutofit/>
          </a:bodyPr>
          <a:lstStyle/>
          <a:p>
            <a:pPr marL="0" indent="0" fontAlgn="base">
              <a:buNone/>
            </a:pPr>
            <a:r>
              <a:rPr lang="nl-BE" sz="1600" b="0" dirty="0"/>
              <a:t>4.1. Notatie logische poorten.​</a:t>
            </a:r>
          </a:p>
          <a:p>
            <a:pPr marL="0" indent="0" fontAlgn="base">
              <a:buNone/>
            </a:pPr>
            <a:r>
              <a:rPr lang="nl-BE" sz="1600" b="0" dirty="0"/>
              <a:t>4.2. Logische poorten anders bekeken.</a:t>
            </a:r>
            <a:r>
              <a:rPr lang="en-US" sz="1600" b="0" dirty="0"/>
              <a:t>​</a:t>
            </a:r>
          </a:p>
          <a:p>
            <a:pPr marL="0" indent="0" fontAlgn="base">
              <a:buNone/>
            </a:pPr>
            <a:r>
              <a:rPr lang="en-US" sz="1600" b="0" dirty="0"/>
              <a:t>	4.2.1. EN-</a:t>
            </a:r>
            <a:r>
              <a:rPr lang="en-US" sz="1600" b="0" dirty="0" err="1"/>
              <a:t>poort</a:t>
            </a:r>
            <a:r>
              <a:rPr lang="en-US" sz="1600" b="0" dirty="0"/>
              <a:t> </a:t>
            </a:r>
            <a:r>
              <a:rPr lang="en-US" sz="1600" b="0" dirty="0" err="1"/>
              <a:t>als</a:t>
            </a:r>
            <a:r>
              <a:rPr lang="en-US" sz="1600" b="0" dirty="0"/>
              <a:t> </a:t>
            </a:r>
            <a:r>
              <a:rPr lang="en-US" sz="1600" b="0" dirty="0" err="1"/>
              <a:t>doorlaatfilter</a:t>
            </a:r>
            <a:r>
              <a:rPr lang="en-US" sz="1600" b="0" dirty="0"/>
              <a:t>.</a:t>
            </a:r>
          </a:p>
          <a:p>
            <a:pPr marL="0" indent="0" fontAlgn="base">
              <a:buNone/>
            </a:pPr>
            <a:r>
              <a:rPr lang="en-US" sz="1600" b="0" dirty="0"/>
              <a:t>	4.2.2. </a:t>
            </a:r>
            <a:r>
              <a:rPr lang="en-US" sz="1600" b="0" dirty="0" err="1"/>
              <a:t>Exclusieve</a:t>
            </a:r>
            <a:r>
              <a:rPr lang="en-US" sz="1600" b="0" dirty="0"/>
              <a:t> OF-</a:t>
            </a:r>
            <a:r>
              <a:rPr lang="en-US" sz="1600" b="0" dirty="0" err="1"/>
              <a:t>poort</a:t>
            </a:r>
            <a:r>
              <a:rPr lang="en-US" sz="1600" b="0" dirty="0"/>
              <a:t> </a:t>
            </a:r>
            <a:r>
              <a:rPr lang="en-US" sz="1600" b="0" dirty="0" err="1"/>
              <a:t>als</a:t>
            </a:r>
            <a:r>
              <a:rPr lang="en-US" sz="1600" b="0" dirty="0"/>
              <a:t> </a:t>
            </a:r>
            <a:r>
              <a:rPr lang="en-US" sz="1600" b="0" dirty="0" err="1"/>
              <a:t>flexibele</a:t>
            </a:r>
            <a:r>
              <a:rPr lang="en-US" sz="1600" b="0" dirty="0"/>
              <a:t> invertor.</a:t>
            </a:r>
          </a:p>
          <a:p>
            <a:pPr marL="0" indent="0" fontAlgn="base">
              <a:buNone/>
            </a:pPr>
            <a:r>
              <a:rPr lang="en-US" sz="1600" b="0" dirty="0"/>
              <a:t>	4.2.3. OF-</a:t>
            </a:r>
            <a:r>
              <a:rPr lang="en-US" sz="1600" b="0" dirty="0" err="1"/>
              <a:t>poort</a:t>
            </a:r>
            <a:r>
              <a:rPr lang="en-US" sz="1600" b="0" dirty="0"/>
              <a:t> </a:t>
            </a:r>
            <a:r>
              <a:rPr lang="en-US" sz="1600" b="0" dirty="0" err="1"/>
              <a:t>als</a:t>
            </a:r>
            <a:r>
              <a:rPr lang="en-US" sz="1600" b="0" dirty="0"/>
              <a:t> </a:t>
            </a:r>
            <a:r>
              <a:rPr lang="en-US" sz="1600" b="0" dirty="0" err="1"/>
              <a:t>samensteller</a:t>
            </a:r>
            <a:r>
              <a:rPr lang="en-US" sz="1600" b="0" dirty="0"/>
              <a:t>.</a:t>
            </a:r>
          </a:p>
          <a:p>
            <a:pPr marL="0" indent="0" fontAlgn="base">
              <a:buNone/>
            </a:pPr>
            <a:r>
              <a:rPr lang="nl-BE" sz="1600" b="0" dirty="0"/>
              <a:t>4.3. Combinatorische schakelingen.</a:t>
            </a:r>
          </a:p>
          <a:p>
            <a:pPr marL="0" indent="0" fontAlgn="base">
              <a:buNone/>
            </a:pPr>
            <a:r>
              <a:rPr lang="en-US" sz="1600" b="0" dirty="0"/>
              <a:t>	4.3.1. De decoder.</a:t>
            </a:r>
          </a:p>
          <a:p>
            <a:pPr marL="0" indent="0" fontAlgn="base">
              <a:buNone/>
            </a:pPr>
            <a:r>
              <a:rPr lang="en-US" sz="1600" b="0" dirty="0"/>
              <a:t>	4.3.2. De multiplexer.</a:t>
            </a:r>
          </a:p>
          <a:p>
            <a:pPr marL="0" indent="0" fontAlgn="base">
              <a:buNone/>
            </a:pPr>
            <a:r>
              <a:rPr lang="en-US" sz="1600" b="0" dirty="0"/>
              <a:t>	4.3.3. De </a:t>
            </a:r>
            <a:r>
              <a:rPr lang="en-US" sz="1600" b="0" dirty="0" err="1"/>
              <a:t>optellers</a:t>
            </a:r>
            <a:r>
              <a:rPr lang="en-US" sz="1600" b="0" dirty="0"/>
              <a:t>.</a:t>
            </a:r>
          </a:p>
          <a:p>
            <a:pPr marL="0" indent="0" fontAlgn="base">
              <a:buNone/>
            </a:pPr>
            <a:r>
              <a:rPr lang="en-US" sz="1600" b="0" dirty="0"/>
              <a:t>	4.3.4. De Ripple Carry Adder.</a:t>
            </a:r>
          </a:p>
        </p:txBody>
      </p:sp>
      <p:sp>
        <p:nvSpPr>
          <p:cNvPr id="3" name="Titel 2">
            <a:extLst>
              <a:ext uri="{FF2B5EF4-FFF2-40B4-BE49-F238E27FC236}">
                <a16:creationId xmlns:a16="http://schemas.microsoft.com/office/drawing/2014/main" id="{0EC9F1C7-484A-0946-ABDF-CB3DC7B50C49}"/>
              </a:ext>
            </a:extLst>
          </p:cNvPr>
          <p:cNvSpPr>
            <a:spLocks noGrp="1"/>
          </p:cNvSpPr>
          <p:nvPr>
            <p:ph type="ctrTitle"/>
          </p:nvPr>
        </p:nvSpPr>
        <p:spPr/>
        <p:txBody>
          <a:bodyPr/>
          <a:lstStyle/>
          <a:p>
            <a:r>
              <a:rPr lang="nl-BE" dirty="0"/>
              <a:t>Inhoudsopgave.</a:t>
            </a:r>
          </a:p>
        </p:txBody>
      </p:sp>
      <p:sp>
        <p:nvSpPr>
          <p:cNvPr id="4" name="Tijdelijke aanduiding voor tekst 3">
            <a:extLst>
              <a:ext uri="{FF2B5EF4-FFF2-40B4-BE49-F238E27FC236}">
                <a16:creationId xmlns:a16="http://schemas.microsoft.com/office/drawing/2014/main" id="{23377A10-8BBB-E44C-9EB8-624F5184ADB4}"/>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698F8FB1-17A2-5D45-B836-A1F042D2B6AE}"/>
              </a:ext>
            </a:extLst>
          </p:cNvPr>
          <p:cNvSpPr>
            <a:spLocks noGrp="1"/>
          </p:cNvSpPr>
          <p:nvPr>
            <p:ph type="dt" sz="half" idx="13"/>
          </p:nvPr>
        </p:nvSpPr>
        <p:spPr/>
        <p:txBody>
          <a:bodyPr/>
          <a:lstStyle/>
          <a:p>
            <a:fld id="{AA129F36-CC78-CC46-B049-EB3587A61AF8}" type="datetime1">
              <a:rPr lang="nl-BE" smtClean="0"/>
              <a:t>19/09/2023</a:t>
            </a:fld>
            <a:endParaRPr lang="nl-BE"/>
          </a:p>
        </p:txBody>
      </p:sp>
      <p:sp>
        <p:nvSpPr>
          <p:cNvPr id="6" name="Tijdelijke aanduiding voor voettekst 5">
            <a:extLst>
              <a:ext uri="{FF2B5EF4-FFF2-40B4-BE49-F238E27FC236}">
                <a16:creationId xmlns:a16="http://schemas.microsoft.com/office/drawing/2014/main" id="{590824F3-6B2A-CA4C-8020-A4288D7C7FFC}"/>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EA8786F5-8315-714A-AD00-80BE778E7001}"/>
              </a:ext>
            </a:extLst>
          </p:cNvPr>
          <p:cNvSpPr>
            <a:spLocks noGrp="1"/>
          </p:cNvSpPr>
          <p:nvPr>
            <p:ph type="sldNum" sz="quarter" idx="15"/>
          </p:nvPr>
        </p:nvSpPr>
        <p:spPr/>
        <p:txBody>
          <a:bodyPr/>
          <a:lstStyle/>
          <a:p>
            <a:fld id="{B0EEF914-8D73-5B41-B290-03D35A232D30}" type="slidenum">
              <a:rPr lang="nl-BE" smtClean="0"/>
              <a:t>5</a:t>
            </a:fld>
            <a:endParaRPr lang="nl-BE"/>
          </a:p>
        </p:txBody>
      </p:sp>
    </p:spTree>
    <p:extLst>
      <p:ext uri="{BB962C8B-B14F-4D97-AF65-F5344CB8AC3E}">
        <p14:creationId xmlns:p14="http://schemas.microsoft.com/office/powerpoint/2010/main" val="4079958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D4B0E-8831-0A49-B600-FDA0CE80F6B3}"/>
              </a:ext>
            </a:extLst>
          </p:cNvPr>
          <p:cNvSpPr>
            <a:spLocks noGrp="1"/>
          </p:cNvSpPr>
          <p:nvPr>
            <p:ph type="ctrTitle"/>
          </p:nvPr>
        </p:nvSpPr>
        <p:spPr/>
        <p:txBody>
          <a:bodyPr/>
          <a:lstStyle/>
          <a:p>
            <a:r>
              <a:rPr lang="nl-BE" dirty="0"/>
              <a:t>4.1. Notatie logische poorten. </a:t>
            </a:r>
          </a:p>
        </p:txBody>
      </p:sp>
    </p:spTree>
    <p:extLst>
      <p:ext uri="{BB962C8B-B14F-4D97-AF65-F5344CB8AC3E}">
        <p14:creationId xmlns:p14="http://schemas.microsoft.com/office/powerpoint/2010/main" val="2892878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6FA98F8-5F72-7D4E-9331-5569D8D9056E}"/>
              </a:ext>
            </a:extLst>
          </p:cNvPr>
          <p:cNvSpPr>
            <a:spLocks noGrp="1"/>
          </p:cNvSpPr>
          <p:nvPr>
            <p:ph type="ctrTitle"/>
          </p:nvPr>
        </p:nvSpPr>
        <p:spPr>
          <a:xfrm>
            <a:off x="795338" y="741759"/>
            <a:ext cx="7007542" cy="613093"/>
          </a:xfrm>
        </p:spPr>
        <p:txBody>
          <a:bodyPr/>
          <a:lstStyle/>
          <a:p>
            <a:r>
              <a:rPr lang="nl-BE" dirty="0"/>
              <a:t>4.1. Notatie logische poorten.</a:t>
            </a:r>
          </a:p>
        </p:txBody>
      </p:sp>
      <p:sp>
        <p:nvSpPr>
          <p:cNvPr id="4" name="Tijdelijke aanduiding voor tekst 3">
            <a:extLst>
              <a:ext uri="{FF2B5EF4-FFF2-40B4-BE49-F238E27FC236}">
                <a16:creationId xmlns:a16="http://schemas.microsoft.com/office/drawing/2014/main" id="{2C72F249-93E9-9342-B1CB-46A6CF1D50AA}"/>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80FB12E8-078E-F047-AF44-9836B8170871}"/>
              </a:ext>
            </a:extLst>
          </p:cNvPr>
          <p:cNvSpPr>
            <a:spLocks noGrp="1"/>
          </p:cNvSpPr>
          <p:nvPr>
            <p:ph type="dt" sz="half" idx="13"/>
          </p:nvPr>
        </p:nvSpPr>
        <p:spPr/>
        <p:txBody>
          <a:bodyPr/>
          <a:lstStyle/>
          <a:p>
            <a:fld id="{DF36EFF5-2C20-1045-B80E-49C652DDCF9B}" type="datetime1">
              <a:rPr lang="nl-BE" smtClean="0"/>
              <a:t>19/09/2023</a:t>
            </a:fld>
            <a:endParaRPr lang="nl-BE"/>
          </a:p>
        </p:txBody>
      </p:sp>
      <p:sp>
        <p:nvSpPr>
          <p:cNvPr id="6" name="Tijdelijke aanduiding voor voettekst 5">
            <a:extLst>
              <a:ext uri="{FF2B5EF4-FFF2-40B4-BE49-F238E27FC236}">
                <a16:creationId xmlns:a16="http://schemas.microsoft.com/office/drawing/2014/main" id="{722F0696-055B-F342-AEB0-BD080F61EB2F}"/>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B878AF60-9B88-F94B-B54F-371615E5E1FE}"/>
              </a:ext>
            </a:extLst>
          </p:cNvPr>
          <p:cNvSpPr>
            <a:spLocks noGrp="1"/>
          </p:cNvSpPr>
          <p:nvPr>
            <p:ph type="sldNum" sz="quarter" idx="15"/>
          </p:nvPr>
        </p:nvSpPr>
        <p:spPr/>
        <p:txBody>
          <a:bodyPr/>
          <a:lstStyle/>
          <a:p>
            <a:fld id="{B0EEF914-8D73-5B41-B290-03D35A232D30}" type="slidenum">
              <a:rPr lang="nl-BE" smtClean="0"/>
              <a:t>7</a:t>
            </a:fld>
            <a:endParaRPr lang="nl-BE"/>
          </a:p>
        </p:txBody>
      </p:sp>
      <p:pic>
        <p:nvPicPr>
          <p:cNvPr id="12" name="Afbeelding 11">
            <a:extLst>
              <a:ext uri="{FF2B5EF4-FFF2-40B4-BE49-F238E27FC236}">
                <a16:creationId xmlns:a16="http://schemas.microsoft.com/office/drawing/2014/main" id="{0C5E82CB-C18C-544A-A294-D183D27D706D}"/>
              </a:ext>
            </a:extLst>
          </p:cNvPr>
          <p:cNvPicPr>
            <a:picLocks noChangeAspect="1"/>
          </p:cNvPicPr>
          <p:nvPr/>
        </p:nvPicPr>
        <p:blipFill>
          <a:blip r:embed="rId2"/>
          <a:stretch>
            <a:fillRect/>
          </a:stretch>
        </p:blipFill>
        <p:spPr>
          <a:xfrm>
            <a:off x="3233398" y="1303211"/>
            <a:ext cx="2677203" cy="3464052"/>
          </a:xfrm>
          <a:prstGeom prst="rect">
            <a:avLst/>
          </a:prstGeom>
        </p:spPr>
      </p:pic>
    </p:spTree>
    <p:extLst>
      <p:ext uri="{BB962C8B-B14F-4D97-AF65-F5344CB8AC3E}">
        <p14:creationId xmlns:p14="http://schemas.microsoft.com/office/powerpoint/2010/main" val="2206365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D4B0E-8831-0A49-B600-FDA0CE80F6B3}"/>
              </a:ext>
            </a:extLst>
          </p:cNvPr>
          <p:cNvSpPr>
            <a:spLocks noGrp="1"/>
          </p:cNvSpPr>
          <p:nvPr>
            <p:ph type="ctrTitle"/>
          </p:nvPr>
        </p:nvSpPr>
        <p:spPr/>
        <p:txBody>
          <a:bodyPr/>
          <a:lstStyle/>
          <a:p>
            <a:r>
              <a:rPr lang="nl-BE" dirty="0"/>
              <a:t>4.2. Logische poorten anders bekeken. </a:t>
            </a:r>
          </a:p>
        </p:txBody>
      </p:sp>
    </p:spTree>
    <p:extLst>
      <p:ext uri="{BB962C8B-B14F-4D97-AF65-F5344CB8AC3E}">
        <p14:creationId xmlns:p14="http://schemas.microsoft.com/office/powerpoint/2010/main" val="151133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85ACBAB-D619-DE43-BF79-B415253DEC27}"/>
              </a:ext>
            </a:extLst>
          </p:cNvPr>
          <p:cNvSpPr>
            <a:spLocks noGrp="1"/>
          </p:cNvSpPr>
          <p:nvPr>
            <p:ph idx="1"/>
          </p:nvPr>
        </p:nvSpPr>
        <p:spPr/>
        <p:txBody>
          <a:bodyPr>
            <a:normAutofit/>
          </a:bodyPr>
          <a:lstStyle/>
          <a:p>
            <a:pPr marL="0" indent="0">
              <a:buNone/>
            </a:pPr>
            <a:r>
              <a:rPr lang="nl-BE" sz="2000" dirty="0"/>
              <a:t>We behouden de werking van de EN-, OF en Exclusieve OF-poorten, maar we bekijken:</a:t>
            </a:r>
          </a:p>
          <a:p>
            <a:pPr marL="0" indent="0">
              <a:buNone/>
            </a:pPr>
            <a:r>
              <a:rPr lang="nl-BE" sz="2000" dirty="0"/>
              <a:t>	- de ingang A als </a:t>
            </a:r>
            <a:r>
              <a:rPr lang="nl-BE" sz="2000" u="sng" dirty="0">
                <a:solidFill>
                  <a:srgbClr val="FF0000"/>
                </a:solidFill>
              </a:rPr>
              <a:t>signaal</a:t>
            </a:r>
            <a:r>
              <a:rPr lang="nl-BE" sz="2000" dirty="0"/>
              <a:t> én</a:t>
            </a:r>
          </a:p>
          <a:p>
            <a:pPr marL="0" indent="0">
              <a:buNone/>
            </a:pPr>
            <a:r>
              <a:rPr lang="nl-BE" sz="2000" dirty="0"/>
              <a:t>	- de ingang B als </a:t>
            </a:r>
            <a:r>
              <a:rPr lang="nl-BE" sz="2000" u="sng" dirty="0">
                <a:solidFill>
                  <a:srgbClr val="FF0000"/>
                </a:solidFill>
              </a:rPr>
              <a:t>stuurlijn</a:t>
            </a:r>
            <a:r>
              <a:rPr lang="nl-BE" sz="2000" dirty="0"/>
              <a:t>.</a:t>
            </a:r>
          </a:p>
        </p:txBody>
      </p:sp>
      <p:sp>
        <p:nvSpPr>
          <p:cNvPr id="3" name="Titel 2">
            <a:extLst>
              <a:ext uri="{FF2B5EF4-FFF2-40B4-BE49-F238E27FC236}">
                <a16:creationId xmlns:a16="http://schemas.microsoft.com/office/drawing/2014/main" id="{D10929A7-1E55-BC41-ADD1-06ABBDE51DE5}"/>
              </a:ext>
            </a:extLst>
          </p:cNvPr>
          <p:cNvSpPr>
            <a:spLocks noGrp="1"/>
          </p:cNvSpPr>
          <p:nvPr>
            <p:ph type="ctrTitle"/>
          </p:nvPr>
        </p:nvSpPr>
        <p:spPr>
          <a:xfrm>
            <a:off x="795337" y="741759"/>
            <a:ext cx="8229599" cy="613093"/>
          </a:xfrm>
        </p:spPr>
        <p:txBody>
          <a:bodyPr/>
          <a:lstStyle/>
          <a:p>
            <a:r>
              <a:rPr lang="nl-BE" sz="2800" dirty="0"/>
              <a:t>4.2. Logische poorten anders bekeken.</a:t>
            </a:r>
          </a:p>
        </p:txBody>
      </p:sp>
      <p:sp>
        <p:nvSpPr>
          <p:cNvPr id="4" name="Tijdelijke aanduiding voor tekst 3">
            <a:extLst>
              <a:ext uri="{FF2B5EF4-FFF2-40B4-BE49-F238E27FC236}">
                <a16:creationId xmlns:a16="http://schemas.microsoft.com/office/drawing/2014/main" id="{8C701222-4884-8D4E-89D9-14190AC41C76}"/>
              </a:ext>
            </a:extLst>
          </p:cNvPr>
          <p:cNvSpPr>
            <a:spLocks noGrp="1"/>
          </p:cNvSpPr>
          <p:nvPr>
            <p:ph type="body" sz="quarter" idx="12"/>
          </p:nvPr>
        </p:nvSpPr>
        <p:spPr/>
        <p:txBody>
          <a:bodyPr/>
          <a:lstStyle/>
          <a:p>
            <a:r>
              <a:rPr lang="nl-BE" dirty="0"/>
              <a:t>Logische schakelingen.</a:t>
            </a:r>
          </a:p>
        </p:txBody>
      </p:sp>
      <p:sp>
        <p:nvSpPr>
          <p:cNvPr id="5" name="Tijdelijke aanduiding voor datum 4">
            <a:extLst>
              <a:ext uri="{FF2B5EF4-FFF2-40B4-BE49-F238E27FC236}">
                <a16:creationId xmlns:a16="http://schemas.microsoft.com/office/drawing/2014/main" id="{E79CC83D-CC1F-534D-B6B1-903FB30236D4}"/>
              </a:ext>
            </a:extLst>
          </p:cNvPr>
          <p:cNvSpPr>
            <a:spLocks noGrp="1"/>
          </p:cNvSpPr>
          <p:nvPr>
            <p:ph type="dt" sz="half" idx="13"/>
          </p:nvPr>
        </p:nvSpPr>
        <p:spPr/>
        <p:txBody>
          <a:bodyPr/>
          <a:lstStyle/>
          <a:p>
            <a:fld id="{AE766E0F-471B-8E41-828F-8B1A360A8305}" type="datetime1">
              <a:rPr lang="nl-BE" smtClean="0"/>
              <a:t>19/09/2023</a:t>
            </a:fld>
            <a:endParaRPr lang="nl-BE"/>
          </a:p>
        </p:txBody>
      </p:sp>
      <p:sp>
        <p:nvSpPr>
          <p:cNvPr id="6" name="Tijdelijke aanduiding voor voettekst 5">
            <a:extLst>
              <a:ext uri="{FF2B5EF4-FFF2-40B4-BE49-F238E27FC236}">
                <a16:creationId xmlns:a16="http://schemas.microsoft.com/office/drawing/2014/main" id="{495298B1-A178-7D49-BE87-57F4A8D201D1}"/>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F361568F-F7FF-7C45-8AD9-4546F313A459}"/>
              </a:ext>
            </a:extLst>
          </p:cNvPr>
          <p:cNvSpPr>
            <a:spLocks noGrp="1"/>
          </p:cNvSpPr>
          <p:nvPr>
            <p:ph type="sldNum" sz="quarter" idx="15"/>
          </p:nvPr>
        </p:nvSpPr>
        <p:spPr/>
        <p:txBody>
          <a:bodyPr/>
          <a:lstStyle/>
          <a:p>
            <a:fld id="{B0EEF914-8D73-5B41-B290-03D35A232D30}" type="slidenum">
              <a:rPr lang="nl-BE" smtClean="0"/>
              <a:t>9</a:t>
            </a:fld>
            <a:endParaRPr lang="nl-BE"/>
          </a:p>
        </p:txBody>
      </p:sp>
    </p:spTree>
    <p:extLst>
      <p:ext uri="{BB962C8B-B14F-4D97-AF65-F5344CB8AC3E}">
        <p14:creationId xmlns:p14="http://schemas.microsoft.com/office/powerpoint/2010/main" val="223715324"/>
      </p:ext>
    </p:extLst>
  </p:cSld>
  <p:clrMapOvr>
    <a:masterClrMapping/>
  </p:clrMapOvr>
</p:sld>
</file>

<file path=ppt/theme/theme1.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_template - kopie.pptx" id="{D7FA1453-3471-430B-A1AD-B8124E043D4F}" vid="{0AFD6EF6-68DC-4EAD-A60A-445247A1A227}"/>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26eb54-0917-4efa-8878-6692b34b84b2">
      <Terms xmlns="http://schemas.microsoft.com/office/infopath/2007/PartnerControls"/>
    </lcf76f155ced4ddcb4097134ff3c332f>
    <TaxCatchAll xmlns="7b829dc0-3b93-4cd6-b683-15c974c1c090" xsi:nil="true"/>
    <Student xmlns="7326eb54-0917-4efa-8878-6692b34b84b2">
      <UserInfo>
        <DisplayName/>
        <AccountId xsi:nil="true"/>
        <AccountType/>
      </UserInfo>
    </Studen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51CA9446E2F8547A168A2B34D8F2025" ma:contentTypeVersion="17" ma:contentTypeDescription="Een nieuw document maken." ma:contentTypeScope="" ma:versionID="07f9b5c4981156ea791a740127c264be">
  <xsd:schema xmlns:xsd="http://www.w3.org/2001/XMLSchema" xmlns:xs="http://www.w3.org/2001/XMLSchema" xmlns:p="http://schemas.microsoft.com/office/2006/metadata/properties" xmlns:ns2="7326eb54-0917-4efa-8878-6692b34b84b2" xmlns:ns3="7b829dc0-3b93-4cd6-b683-15c974c1c090" targetNamespace="http://schemas.microsoft.com/office/2006/metadata/properties" ma:root="true" ma:fieldsID="9d0b51f15711e8145d1a332b832c5949" ns2:_="" ns3:_="">
    <xsd:import namespace="7326eb54-0917-4efa-8878-6692b34b84b2"/>
    <xsd:import namespace="7b829dc0-3b93-4cd6-b683-15c974c1c0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Studen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26eb54-0917-4efa-8878-6692b34b8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Student" ma:index="21" nillable="true" ma:displayName="Student" ma:format="Dropdown" ma:list="UserInfo" ma:SharePointGroup="0" ma:internalName="Stude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3" nillable="true" ma:taxonomy="true" ma:internalName="lcf76f155ced4ddcb4097134ff3c332f" ma:taxonomyFieldName="MediaServiceImageTags" ma:displayName="Afbeeldingtags" ma:readOnly="false" ma:fieldId="{5cf76f15-5ced-4ddc-b409-7134ff3c332f}" ma:taxonomyMulti="true" ma:sspId="04d6853f-ba83-42af-bfed-9e600a62ad9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b829dc0-3b93-4cd6-b683-15c974c1c090"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4" nillable="true" ma:displayName="Taxonomy Catch All Column" ma:hidden="true" ma:list="{d6432e98-46e5-46b2-997e-2de667d33d15}" ma:internalName="TaxCatchAll" ma:showField="CatchAllData" ma:web="7b829dc0-3b93-4cd6-b683-15c974c1c0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EC20A4-5B69-4E4C-8065-B85A70751668}">
  <ds:schemaRefs>
    <ds:schemaRef ds:uri="http://schemas.microsoft.com/office/2006/metadata/properties"/>
    <ds:schemaRef ds:uri="http://schemas.microsoft.com/office/infopath/2007/PartnerControls"/>
    <ds:schemaRef ds:uri="7326eb54-0917-4efa-8878-6692b34b84b2"/>
    <ds:schemaRef ds:uri="7b829dc0-3b93-4cd6-b683-15c974c1c090"/>
  </ds:schemaRefs>
</ds:datastoreItem>
</file>

<file path=customXml/itemProps2.xml><?xml version="1.0" encoding="utf-8"?>
<ds:datastoreItem xmlns:ds="http://schemas.openxmlformats.org/officeDocument/2006/customXml" ds:itemID="{6CD12C08-7FCF-484E-B176-C01AA20F21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26eb54-0917-4efa-8878-6692b34b84b2"/>
    <ds:schemaRef ds:uri="7b829dc0-3b93-4cd6-b683-15c974c1c0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457D10-A9E3-4CA9-9930-F9531D70B0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HOGENT</Template>
  <TotalTime>326</TotalTime>
  <Words>724</Words>
  <Application>Microsoft Office PowerPoint</Application>
  <PresentationFormat>Diavoorstelling (16:9)</PresentationFormat>
  <Paragraphs>136</Paragraphs>
  <Slides>21</Slides>
  <Notes>5</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21</vt:i4>
      </vt:variant>
    </vt:vector>
  </HeadingPairs>
  <TitlesOfParts>
    <vt:vector size="26" baseType="lpstr">
      <vt:lpstr>Montserrat SemiBold</vt:lpstr>
      <vt:lpstr>Arial</vt:lpstr>
      <vt:lpstr>Calibri</vt:lpstr>
      <vt:lpstr>Montserrat ExtraBold</vt:lpstr>
      <vt:lpstr>Kantoorthema</vt:lpstr>
      <vt:lpstr>PowerPoint-presentatie</vt:lpstr>
      <vt:lpstr>Computer Systems.</vt:lpstr>
      <vt:lpstr>Hoofdstuk 4: Logische schakelingen.</vt:lpstr>
      <vt:lpstr>Doelstellingen.</vt:lpstr>
      <vt:lpstr>Inhoudsopgave.</vt:lpstr>
      <vt:lpstr>4.1. Notatie logische poorten. </vt:lpstr>
      <vt:lpstr>4.1. Notatie logische poorten.</vt:lpstr>
      <vt:lpstr>4.2. Logische poorten anders bekeken. </vt:lpstr>
      <vt:lpstr>4.2. Logische poorten anders bekeken.</vt:lpstr>
      <vt:lpstr>4.2.1. EN-poort als doorlaatfilter.</vt:lpstr>
      <vt:lpstr>4.2.2. Exclusieve OF-poort als flexibele invertor.</vt:lpstr>
      <vt:lpstr>4.2.3. OF-poort als samensteller.</vt:lpstr>
      <vt:lpstr>4.3. Combinatorische schakelingen. </vt:lpstr>
      <vt:lpstr>4.3. Combinatorische schakelingen.</vt:lpstr>
      <vt:lpstr>4.3.1. De decoder.</vt:lpstr>
      <vt:lpstr>4.3.1. De decoder.</vt:lpstr>
      <vt:lpstr>4.3.2. De multiplexer.</vt:lpstr>
      <vt:lpstr>4.3.2. De multiplexer.</vt:lpstr>
      <vt:lpstr>4.3.3. De optellers.</vt:lpstr>
      <vt:lpstr>4.3.3. De optellers.</vt:lpstr>
      <vt:lpstr>4.3.4. De Ripple Carry Adder.</vt:lpstr>
    </vt:vector>
  </TitlesOfParts>
  <Company>Hogeschool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Cyr De Rycke</dc:creator>
  <cp:lastModifiedBy>Nathalie Declercq</cp:lastModifiedBy>
  <cp:revision>159</cp:revision>
  <cp:lastPrinted>2020-11-20T10:38:27Z</cp:lastPrinted>
  <dcterms:created xsi:type="dcterms:W3CDTF">2018-08-07T08:19:18Z</dcterms:created>
  <dcterms:modified xsi:type="dcterms:W3CDTF">2023-09-19T13:55:43Z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0x010100451CA9446E2F8547A168A2B34D8F2025</vt:lpwstr>
  </property>
</Properties>
</file>